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7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F7855-55C7-46C4-B0EC-882001D9A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34FBC3-BAFA-4336-BBBC-1C9F090FD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C71AD5-4E56-4022-AB18-06BE50F2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192160-A611-4D35-B61A-34A3271A1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F94E02-B23F-49FB-8C79-02D7B0CC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54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C022C-263A-40D6-93EC-D07BA961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72EF12-6003-4EAF-8C41-1EFB7346E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33D719-8630-486D-A0F5-C372E240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64108A-4538-4ECB-A6AC-4F630218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CB6796-2FDC-4AA2-95B6-5A627486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78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0F48099-DD4F-4514-80FA-2C77F1010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3E0563-F255-4869-B28D-B4C129972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A3913E-21AF-4596-90EF-EF25F7FAA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7189AF-2C46-4E5F-9B85-B1B8570E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8633C-2C7E-4E7A-880D-4F4F1576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21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B0AC4-5FE4-4D1F-BF64-E1A8A8819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DFA588-258D-4FAE-B1A0-3499502C6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70F52C-A19E-4A7C-AA0C-1829042A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1DC9A0-F42A-4CEB-9A20-C27DDD06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923B27-6322-4D15-A950-5BF7FA1B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4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C97F8-15DC-4671-B74F-12D44924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CA48B5-FA20-4E80-9F88-EEEA61927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48EB77-D138-450D-A070-5A1554D3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DF6449-344C-4B7F-964E-555F6E89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63831D-4597-432A-8EC2-059FE20E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1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B6D23-BEDA-46DB-B47E-0F1F10C2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6EAAA2-01F8-4732-9C74-207704D22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28AE9C-DC5F-47A6-98BF-1EA03BA9E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F73460-A806-4B0B-90B2-B0DCFD01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04EB7F-6848-4A05-B45F-39900D1B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DC005E-2C42-481B-A36C-57356BC7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8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2A9C2-0458-4623-965E-8190711D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ACFD1B-6F13-4520-9ADF-61EEA04E8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39D4EC-ACB8-4C4F-B60A-0D866C218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2B4CC7-6E8A-4B5F-83DA-59DB9104D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E81367-250C-4894-B111-3BFC6A983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5BC6B9-B18F-40AC-BE01-155A88BC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9EBE27-13E9-4DFD-9066-ED6283E4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B921C6-12CE-4A17-9E7A-1398BED1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50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739AC-669B-40C3-A5F9-034D81BC9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17D82E-B96E-4103-828C-FCF8238E8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1FF5EA-CBCD-4544-B016-F1B74008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EDA48E-0F14-40DF-AC74-054C1B70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33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735CEE6-A0B0-475E-97ED-5601E8A7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6FED0E-F3A0-4FCD-95CA-577099AB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F0F41D-0E3B-42C2-AF6A-D06DA1477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05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45397-A5B6-40E7-BB43-00AB6A690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E83A7A-507B-4499-9FE8-7D99A98E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A2FC2C-A9D2-4447-9239-23C12E989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D1A573-B620-489F-9032-A7C0DDE7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F804B2-54BB-4898-96EE-BC07CF0B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495100-8E70-4D04-A663-F98759296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18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0CECF-8375-4ECF-8B2A-6D31371C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D122D59-931D-4662-A5B2-95A5AD0DD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11B75C-9B41-4003-8731-0540A535E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261DEA-E4D4-4B2A-A595-188D0B48B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AD4F9B-0024-4253-A6B5-71D297F3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739C4A-1038-4F4F-B444-EC20ECDC4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09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56706-3BFF-4C15-94C2-25594FE8A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493316-73EA-492F-B7A5-2A50473C2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FE112B-028F-4D68-A2AF-5380CFF72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2F16-B312-4985-987E-2D15D7EC33C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A98C0F-88FF-4555-9161-38CBC483E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5FB4F2-4EC0-4961-88A3-B33F8969E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F830F-BEA9-4436-88A2-9E4BDF945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49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CE052-F41B-40B1-833E-DB74E5DC2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880" y="3127505"/>
            <a:ext cx="9144000" cy="2094560"/>
          </a:xfrm>
        </p:spPr>
        <p:txBody>
          <a:bodyPr>
            <a:noAutofit/>
          </a:bodyPr>
          <a:lstStyle/>
          <a:p>
            <a:b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команды </a:t>
            </a:r>
            <a:b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Фамилия и Имя авторов</a:t>
            </a:r>
            <a:b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Олимпиады</a:t>
            </a:r>
            <a:b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</a:t>
            </a:r>
            <a:b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Возрастная категория ______ классы</a:t>
            </a:r>
            <a:b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43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ADE5BA-487A-43C2-BECE-78C68F302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469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Слайды содержат вопросы и темы, на которые нужно ответить, раскрыть, описать. Сами вопросы оставлять на слайдах НЕ нужно! </a:t>
            </a:r>
          </a:p>
          <a:p>
            <a:r>
              <a:rPr lang="ru-RU" dirty="0"/>
              <a:t>Строго соблюдать порядок слайдов и слово в слово повторять содержание также НЕ нужно!</a:t>
            </a:r>
          </a:p>
          <a:p>
            <a:r>
              <a:rPr lang="ru-RU" dirty="0"/>
              <a:t>Подходите к презентации творчески, добавляйте рисунки, иллюстрации. Выстраивайте свою презентацию так, как вы считаете логичным и правильным, чтобы показать свой проект с самой лучшей стороны. </a:t>
            </a:r>
          </a:p>
          <a:p>
            <a:r>
              <a:rPr lang="ru-RU" dirty="0"/>
              <a:t>Главное, чтобы все вопросы, которые содержатся в шаблоне, нашли свои ответы.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!И этот слайд нужно тоже удалить!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83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75665-8417-4AC5-8106-23AB1E477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161544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63D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проекта</a:t>
            </a:r>
            <a:br>
              <a:rPr lang="ru-RU" b="1" dirty="0">
                <a:solidFill>
                  <a:srgbClr val="0063D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dirty="0">
              <a:solidFill>
                <a:srgbClr val="0063D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F646F8-DFBB-4E5E-8C10-A8A6EAA1B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ru-RU" dirty="0"/>
              <a:t>Логотип проекта (по желанию)</a:t>
            </a:r>
          </a:p>
        </p:txBody>
      </p:sp>
    </p:spTree>
    <p:extLst>
      <p:ext uri="{BB962C8B-B14F-4D97-AF65-F5344CB8AC3E}">
        <p14:creationId xmlns:p14="http://schemas.microsoft.com/office/powerpoint/2010/main" val="364932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6BCDF-1BD3-4153-A51B-3D952371F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62" y="453437"/>
            <a:ext cx="5439092" cy="152400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63D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Описание работы над проектом </a:t>
            </a:r>
            <a:br>
              <a:rPr lang="ru-RU" sz="4400" b="1" dirty="0">
                <a:solidFill>
                  <a:srgbClr val="3C469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(может быть на нескольких слайдах)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AA12E1-BF12-44DA-B31D-73B61F0CA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6242" y="2331720"/>
            <a:ext cx="5606732" cy="362870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Опишите основные этапы, как вы выполняли проект.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Приведите фото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рисунки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скриншоты чертежа общего вида, сборочного чертежа, чертежей деталей (при наличии)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Приведите скриншоты программы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слайсера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Опишите и приведите фото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рисунки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скриншоты стадий работы над проектом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Добавьте любую информацию, которую считаете важной, по тому, как вы работали над проектом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1112253-A925-4063-83B5-447ED07C253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6220" b="6220"/>
          <a:stretch/>
        </p:blipFill>
        <p:spPr>
          <a:xfrm>
            <a:off x="6792884" y="1215437"/>
            <a:ext cx="5167745" cy="442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5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6BCDF-1BD3-4153-A51B-3D952371F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172" y="502919"/>
            <a:ext cx="5547360" cy="265176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63D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Общее описание проекта, разработанной модели</a:t>
            </a:r>
            <a:b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(может быть на нескольких слайдах)</a:t>
            </a:r>
            <a:endParaRPr lang="ru-RU" sz="4000" b="1" dirty="0">
              <a:solidFill>
                <a:srgbClr val="0063D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1112253-A925-4063-83B5-447ED07C253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6220" b="6220"/>
          <a:stretch/>
        </p:blipFill>
        <p:spPr>
          <a:xfrm>
            <a:off x="1672245" y="3178397"/>
            <a:ext cx="3798915" cy="325447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5DAA12-4780-48CF-AE0A-B2071B560E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20" b="6220"/>
          <a:stretch/>
        </p:blipFill>
        <p:spPr>
          <a:xfrm>
            <a:off x="401783" y="425132"/>
            <a:ext cx="3798915" cy="32544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0B463C-DC0F-00FF-BDAC-F222A51E226D}"/>
              </a:ext>
            </a:extLst>
          </p:cNvPr>
          <p:cNvSpPr txBox="1"/>
          <p:nvPr/>
        </p:nvSpPr>
        <p:spPr>
          <a:xfrm>
            <a:off x="6302886" y="3679603"/>
            <a:ext cx="554736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Общее описание разработанной модели (с фотографиями, рисунками, схемами)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разработанная модель позволит решить проблемы потребителей, которые вы определили ранее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Изображение модели, визуализация разработанной модели, прототипа</a:t>
            </a:r>
          </a:p>
        </p:txBody>
      </p:sp>
    </p:spTree>
    <p:extLst>
      <p:ext uri="{BB962C8B-B14F-4D97-AF65-F5344CB8AC3E}">
        <p14:creationId xmlns:p14="http://schemas.microsoft.com/office/powerpoint/2010/main" val="118839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277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237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Тема Office</vt:lpstr>
      <vt:lpstr> Номер команды  Фамилия и Имя авторов Направление Олимпиады __________________________ Возрастная категория ______ классы </vt:lpstr>
      <vt:lpstr>Презентация PowerPoint</vt:lpstr>
      <vt:lpstr>Название проекта </vt:lpstr>
      <vt:lpstr>Описание работы над проектом  (может быть на нескольких слайдах)</vt:lpstr>
      <vt:lpstr>Общее описание проекта, разработанной модели (может быть на нескольких слайдах)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Номер команды  (не указывайте ФИО авторов проекта, если презентация предназначена для оценивания экспертами!) Направление Олимпиады __________________________ Возрастная категория ______ классы</dc:title>
  <dc:creator>User</dc:creator>
  <cp:lastModifiedBy>User</cp:lastModifiedBy>
  <cp:revision>9</cp:revision>
  <dcterms:created xsi:type="dcterms:W3CDTF">2024-02-08T16:39:51Z</dcterms:created>
  <dcterms:modified xsi:type="dcterms:W3CDTF">2024-02-08T20:31:51Z</dcterms:modified>
</cp:coreProperties>
</file>