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14"/>
  </p:notesMasterIdLst>
  <p:sldIdLst>
    <p:sldId id="256" r:id="rId2"/>
    <p:sldId id="269" r:id="rId3"/>
    <p:sldId id="259" r:id="rId4"/>
    <p:sldId id="260" r:id="rId5"/>
    <p:sldId id="261" r:id="rId6"/>
    <p:sldId id="262" r:id="rId7"/>
    <p:sldId id="270" r:id="rId8"/>
    <p:sldId id="271" r:id="rId9"/>
    <p:sldId id="272" r:id="rId10"/>
    <p:sldId id="273" r:id="rId11"/>
    <p:sldId id="274" r:id="rId12"/>
    <p:sldId id="268" r:id="rId13"/>
  </p:sldIdLst>
  <p:sldSz cx="12193588" cy="6858000"/>
  <p:notesSz cx="6858000" cy="9144000"/>
  <p:embeddedFontLst>
    <p:embeddedFont>
      <p:font typeface="Geologica Cursive Light" pitchFamily="2" charset="0"/>
      <p:regular r:id="rId15"/>
    </p:embeddedFont>
    <p:embeddedFont>
      <p:font typeface="Geologica ExtraBold" pitchFamily="2" charset="0"/>
      <p:bold r:id="rId16"/>
    </p:embeddedFont>
    <p:embeddedFont>
      <p:font typeface="Tahoma" panose="020B0604030504040204" pitchFamily="34" charset="0"/>
      <p:regular r:id="rId17"/>
      <p:bold r:id="rId18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747775"/>
          </p15:clr>
        </p15:guide>
        <p15:guide id="2" pos="3840">
          <p15:clr>
            <a:srgbClr val="747775"/>
          </p15:clr>
        </p15:guide>
        <p15:guide id="3" pos="340">
          <p15:clr>
            <a:srgbClr val="747775"/>
          </p15:clr>
        </p15:guide>
        <p15:guide id="4" orient="horz" pos="340">
          <p15:clr>
            <a:srgbClr val="747775"/>
          </p15:clr>
        </p15:guide>
        <p15:guide id="5" pos="7341">
          <p15:clr>
            <a:srgbClr val="747775"/>
          </p15:clr>
        </p15:guide>
        <p15:guide id="6" orient="horz" pos="3980">
          <p15:clr>
            <a:srgbClr val="747775"/>
          </p15:clr>
        </p15:guide>
        <p15:guide id="7" orient="horz" pos="807">
          <p15:clr>
            <a:srgbClr val="747775"/>
          </p15:clr>
        </p15:guide>
        <p15:guide id="8" orient="horz" pos="1512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964A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4638"/>
    <p:restoredTop sz="94599"/>
  </p:normalViewPr>
  <p:slideViewPr>
    <p:cSldViewPr snapToGrid="0">
      <p:cViewPr varScale="1">
        <p:scale>
          <a:sx n="98" d="100"/>
          <a:sy n="98" d="100"/>
        </p:scale>
        <p:origin x="216" y="352"/>
      </p:cViewPr>
      <p:guideLst>
        <p:guide orient="horz" pos="2160"/>
        <p:guide pos="3840"/>
        <p:guide pos="340"/>
        <p:guide orient="horz" pos="340"/>
        <p:guide pos="7341"/>
        <p:guide orient="horz" pos="3980"/>
        <p:guide orient="horz" pos="807"/>
        <p:guide orient="horz" pos="151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font" Target="fonts/font4.fntdata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font" Target="fonts/font3.fntdata"/><Relationship Id="rId2" Type="http://schemas.openxmlformats.org/officeDocument/2006/relationships/slide" Target="slides/slide1.xml"/><Relationship Id="rId16" Type="http://schemas.openxmlformats.org/officeDocument/2006/relationships/font" Target="fonts/font2.fntdata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font" Target="fonts/font1.fntdata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6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g29a3d4fcb6e_0_6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7" name="Google Shape;137;g29a3d4fcb6e_0_6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93528975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g29a3d4fcb6e_0_6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7" name="Google Shape;137;g29a3d4fcb6e_0_6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88316147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" name="Google Shape;222;g29a3d4fcb6e_0_1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3" name="Google Shape;223;g29a3d4fcb6e_0_13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43354286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g29a3d4fcb6e_0_2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4" name="Google Shape;94;g29a3d4fcb6e_0_2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g29a3d4fcb6e_0_3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8" name="Google Shape;108;g29a3d4fcb6e_0_3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g29a3d4fcb6e_0_4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2" name="Google Shape;122;g29a3d4fcb6e_0_4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g29a3d4fcb6e_0_6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7" name="Google Shape;137;g29a3d4fcb6e_0_6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g29a3d4fcb6e_0_6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7" name="Google Shape;137;g29a3d4fcb6e_0_6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53384683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g29a3d4fcb6e_0_6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7" name="Google Shape;137;g29a3d4fcb6e_0_6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14910791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g29a3d4fcb6e_0_6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7" name="Google Shape;137;g29a3d4fcb6e_0_6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4352976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415652" y="992767"/>
            <a:ext cx="11361900" cy="2736900"/>
          </a:xfrm>
          <a:prstGeom prst="rect">
            <a:avLst/>
          </a:prstGeom>
        </p:spPr>
        <p:txBody>
          <a:bodyPr spcFirstLastPara="1" wrap="square" lIns="121900" tIns="121900" rIns="121900" bIns="121900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6900"/>
              <a:buNone/>
              <a:defRPr sz="6900"/>
            </a:lvl1pPr>
            <a:lvl2pPr lvl="1" algn="ctr">
              <a:spcBef>
                <a:spcPts val="0"/>
              </a:spcBef>
              <a:spcAft>
                <a:spcPts val="0"/>
              </a:spcAft>
              <a:buSzPts val="6900"/>
              <a:buNone/>
              <a:defRPr sz="6900"/>
            </a:lvl2pPr>
            <a:lvl3pPr lvl="2" algn="ctr">
              <a:spcBef>
                <a:spcPts val="0"/>
              </a:spcBef>
              <a:spcAft>
                <a:spcPts val="0"/>
              </a:spcAft>
              <a:buSzPts val="6900"/>
              <a:buNone/>
              <a:defRPr sz="6900"/>
            </a:lvl3pPr>
            <a:lvl4pPr lvl="3" algn="ctr">
              <a:spcBef>
                <a:spcPts val="0"/>
              </a:spcBef>
              <a:spcAft>
                <a:spcPts val="0"/>
              </a:spcAft>
              <a:buSzPts val="6900"/>
              <a:buNone/>
              <a:defRPr sz="6900"/>
            </a:lvl4pPr>
            <a:lvl5pPr lvl="4" algn="ctr">
              <a:spcBef>
                <a:spcPts val="0"/>
              </a:spcBef>
              <a:spcAft>
                <a:spcPts val="0"/>
              </a:spcAft>
              <a:buSzPts val="6900"/>
              <a:buNone/>
              <a:defRPr sz="6900"/>
            </a:lvl5pPr>
            <a:lvl6pPr lvl="5" algn="ctr">
              <a:spcBef>
                <a:spcPts val="0"/>
              </a:spcBef>
              <a:spcAft>
                <a:spcPts val="0"/>
              </a:spcAft>
              <a:buSzPts val="6900"/>
              <a:buNone/>
              <a:defRPr sz="6900"/>
            </a:lvl6pPr>
            <a:lvl7pPr lvl="6" algn="ctr">
              <a:spcBef>
                <a:spcPts val="0"/>
              </a:spcBef>
              <a:spcAft>
                <a:spcPts val="0"/>
              </a:spcAft>
              <a:buSzPts val="6900"/>
              <a:buNone/>
              <a:defRPr sz="6900"/>
            </a:lvl7pPr>
            <a:lvl8pPr lvl="7" algn="ctr">
              <a:spcBef>
                <a:spcPts val="0"/>
              </a:spcBef>
              <a:spcAft>
                <a:spcPts val="0"/>
              </a:spcAft>
              <a:buSzPts val="6900"/>
              <a:buNone/>
              <a:defRPr sz="6900"/>
            </a:lvl8pPr>
            <a:lvl9pPr lvl="8" algn="ctr">
              <a:spcBef>
                <a:spcPts val="0"/>
              </a:spcBef>
              <a:spcAft>
                <a:spcPts val="0"/>
              </a:spcAft>
              <a:buSzPts val="6900"/>
              <a:buNone/>
              <a:defRPr sz="69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415641" y="3778833"/>
            <a:ext cx="11361900" cy="10569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11297722" y="6217622"/>
            <a:ext cx="731700" cy="5247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415641" y="1474833"/>
            <a:ext cx="11361900" cy="2618100"/>
          </a:xfrm>
          <a:prstGeom prst="rect">
            <a:avLst/>
          </a:prstGeom>
        </p:spPr>
        <p:txBody>
          <a:bodyPr spcFirstLastPara="1" wrap="square" lIns="121900" tIns="121900" rIns="121900" bIns="121900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6000"/>
              <a:buNone/>
              <a:defRPr sz="16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6000"/>
              <a:buNone/>
              <a:defRPr sz="16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6000"/>
              <a:buNone/>
              <a:defRPr sz="16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6000"/>
              <a:buNone/>
              <a:defRPr sz="16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6000"/>
              <a:buNone/>
              <a:defRPr sz="16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6000"/>
              <a:buNone/>
              <a:defRPr sz="16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6000"/>
              <a:buNone/>
              <a:defRPr sz="16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6000"/>
              <a:buNone/>
              <a:defRPr sz="16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6000"/>
              <a:buNone/>
              <a:defRPr sz="16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415641" y="4202967"/>
            <a:ext cx="11361900" cy="17343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rmAutofit/>
          </a:bodyPr>
          <a:lstStyle>
            <a:lvl1pPr marL="457200" lvl="0" indent="-381000" algn="ctr">
              <a:spcBef>
                <a:spcPts val="0"/>
              </a:spcBef>
              <a:spcAft>
                <a:spcPts val="0"/>
              </a:spcAft>
              <a:buSzPts val="2400"/>
              <a:buChar char="●"/>
              <a:defRPr/>
            </a:lvl1pPr>
            <a:lvl2pPr marL="914400" lvl="1" indent="-349250" algn="ctr">
              <a:spcBef>
                <a:spcPts val="0"/>
              </a:spcBef>
              <a:spcAft>
                <a:spcPts val="0"/>
              </a:spcAft>
              <a:buSzPts val="1900"/>
              <a:buChar char="○"/>
              <a:defRPr/>
            </a:lvl2pPr>
            <a:lvl3pPr marL="1371600" lvl="2" indent="-349250" algn="ctr">
              <a:spcBef>
                <a:spcPts val="0"/>
              </a:spcBef>
              <a:spcAft>
                <a:spcPts val="0"/>
              </a:spcAft>
              <a:buSzPts val="1900"/>
              <a:buChar char="■"/>
              <a:defRPr/>
            </a:lvl3pPr>
            <a:lvl4pPr marL="1828800" lvl="3" indent="-349250" algn="ctr">
              <a:spcBef>
                <a:spcPts val="0"/>
              </a:spcBef>
              <a:spcAft>
                <a:spcPts val="0"/>
              </a:spcAft>
              <a:buSzPts val="1900"/>
              <a:buChar char="●"/>
              <a:defRPr/>
            </a:lvl4pPr>
            <a:lvl5pPr marL="2286000" lvl="4" indent="-349250" algn="ctr">
              <a:spcBef>
                <a:spcPts val="0"/>
              </a:spcBef>
              <a:spcAft>
                <a:spcPts val="0"/>
              </a:spcAft>
              <a:buSzPts val="1900"/>
              <a:buChar char="○"/>
              <a:defRPr/>
            </a:lvl5pPr>
            <a:lvl6pPr marL="2743200" lvl="5" indent="-349250" algn="ctr">
              <a:spcBef>
                <a:spcPts val="0"/>
              </a:spcBef>
              <a:spcAft>
                <a:spcPts val="0"/>
              </a:spcAft>
              <a:buSzPts val="1900"/>
              <a:buChar char="■"/>
              <a:defRPr/>
            </a:lvl6pPr>
            <a:lvl7pPr marL="3200400" lvl="6" indent="-349250" algn="ctr">
              <a:spcBef>
                <a:spcPts val="0"/>
              </a:spcBef>
              <a:spcAft>
                <a:spcPts val="0"/>
              </a:spcAft>
              <a:buSzPts val="1900"/>
              <a:buChar char="●"/>
              <a:defRPr/>
            </a:lvl7pPr>
            <a:lvl8pPr marL="3657600" lvl="7" indent="-349250" algn="ctr">
              <a:spcBef>
                <a:spcPts val="0"/>
              </a:spcBef>
              <a:spcAft>
                <a:spcPts val="0"/>
              </a:spcAft>
              <a:buSzPts val="1900"/>
              <a:buChar char="○"/>
              <a:defRPr/>
            </a:lvl8pPr>
            <a:lvl9pPr marL="4114800" lvl="8" indent="-349250" algn="ctr">
              <a:spcBef>
                <a:spcPts val="0"/>
              </a:spcBef>
              <a:spcAft>
                <a:spcPts val="0"/>
              </a:spcAft>
              <a:buSzPts val="19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11297722" y="6217622"/>
            <a:ext cx="731700" cy="5247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11297722" y="6217622"/>
            <a:ext cx="731700" cy="5247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415641" y="2867800"/>
            <a:ext cx="11361900" cy="11223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11297722" y="6217622"/>
            <a:ext cx="731700" cy="5247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415641" y="593367"/>
            <a:ext cx="11361900" cy="7635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415641" y="1536633"/>
            <a:ext cx="11361900" cy="45552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rmAutofit/>
          </a:bodyPr>
          <a:lstStyle>
            <a:lvl1pPr marL="457200" lvl="0" indent="-381000">
              <a:spcBef>
                <a:spcPts val="0"/>
              </a:spcBef>
              <a:spcAft>
                <a:spcPts val="0"/>
              </a:spcAft>
              <a:buSzPts val="2400"/>
              <a:buChar char="●"/>
              <a:defRPr/>
            </a:lvl1pPr>
            <a:lvl2pPr marL="914400" lvl="1" indent="-349250">
              <a:spcBef>
                <a:spcPts val="0"/>
              </a:spcBef>
              <a:spcAft>
                <a:spcPts val="0"/>
              </a:spcAft>
              <a:buSzPts val="1900"/>
              <a:buChar char="○"/>
              <a:defRPr/>
            </a:lvl2pPr>
            <a:lvl3pPr marL="1371600" lvl="2" indent="-349250">
              <a:spcBef>
                <a:spcPts val="0"/>
              </a:spcBef>
              <a:spcAft>
                <a:spcPts val="0"/>
              </a:spcAft>
              <a:buSzPts val="1900"/>
              <a:buChar char="■"/>
              <a:defRPr/>
            </a:lvl3pPr>
            <a:lvl4pPr marL="1828800" lvl="3" indent="-349250">
              <a:spcBef>
                <a:spcPts val="0"/>
              </a:spcBef>
              <a:spcAft>
                <a:spcPts val="0"/>
              </a:spcAft>
              <a:buSzPts val="1900"/>
              <a:buChar char="●"/>
              <a:defRPr/>
            </a:lvl4pPr>
            <a:lvl5pPr marL="2286000" lvl="4" indent="-349250">
              <a:spcBef>
                <a:spcPts val="0"/>
              </a:spcBef>
              <a:spcAft>
                <a:spcPts val="0"/>
              </a:spcAft>
              <a:buSzPts val="1900"/>
              <a:buChar char="○"/>
              <a:defRPr/>
            </a:lvl5pPr>
            <a:lvl6pPr marL="2743200" lvl="5" indent="-349250">
              <a:spcBef>
                <a:spcPts val="0"/>
              </a:spcBef>
              <a:spcAft>
                <a:spcPts val="0"/>
              </a:spcAft>
              <a:buSzPts val="1900"/>
              <a:buChar char="■"/>
              <a:defRPr/>
            </a:lvl6pPr>
            <a:lvl7pPr marL="3200400" lvl="6" indent="-349250">
              <a:spcBef>
                <a:spcPts val="0"/>
              </a:spcBef>
              <a:spcAft>
                <a:spcPts val="0"/>
              </a:spcAft>
              <a:buSzPts val="1900"/>
              <a:buChar char="●"/>
              <a:defRPr/>
            </a:lvl7pPr>
            <a:lvl8pPr marL="3657600" lvl="7" indent="-349250">
              <a:spcBef>
                <a:spcPts val="0"/>
              </a:spcBef>
              <a:spcAft>
                <a:spcPts val="0"/>
              </a:spcAft>
              <a:buSzPts val="1900"/>
              <a:buChar char="○"/>
              <a:defRPr/>
            </a:lvl8pPr>
            <a:lvl9pPr marL="4114800" lvl="8" indent="-349250">
              <a:spcBef>
                <a:spcPts val="0"/>
              </a:spcBef>
              <a:spcAft>
                <a:spcPts val="0"/>
              </a:spcAft>
              <a:buSzPts val="19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11297722" y="6217622"/>
            <a:ext cx="731700" cy="5247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415641" y="593367"/>
            <a:ext cx="11361900" cy="7635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415641" y="1536633"/>
            <a:ext cx="5333700" cy="45552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rmAutofit/>
          </a:bodyPr>
          <a:lstStyle>
            <a:lvl1pPr marL="457200" lvl="0" indent="-349250">
              <a:spcBef>
                <a:spcPts val="0"/>
              </a:spcBef>
              <a:spcAft>
                <a:spcPts val="0"/>
              </a:spcAft>
              <a:buSzPts val="1900"/>
              <a:buChar char="●"/>
              <a:defRPr sz="1900"/>
            </a:lvl1pPr>
            <a:lvl2pPr marL="914400" lvl="1" indent="-330200">
              <a:spcBef>
                <a:spcPts val="0"/>
              </a:spcBef>
              <a:spcAft>
                <a:spcPts val="0"/>
              </a:spcAft>
              <a:buSzPts val="1600"/>
              <a:buChar char="○"/>
              <a:defRPr sz="1600"/>
            </a:lvl2pPr>
            <a:lvl3pPr marL="1371600" lvl="2" indent="-330200">
              <a:spcBef>
                <a:spcPts val="0"/>
              </a:spcBef>
              <a:spcAft>
                <a:spcPts val="0"/>
              </a:spcAft>
              <a:buSzPts val="1600"/>
              <a:buChar char="■"/>
              <a:defRPr sz="1600"/>
            </a:lvl3pPr>
            <a:lvl4pPr marL="1828800" lvl="3" indent="-330200">
              <a:spcBef>
                <a:spcPts val="0"/>
              </a:spcBef>
              <a:spcAft>
                <a:spcPts val="0"/>
              </a:spcAft>
              <a:buSzPts val="1600"/>
              <a:buChar char="●"/>
              <a:defRPr sz="1600"/>
            </a:lvl4pPr>
            <a:lvl5pPr marL="2286000" lvl="4" indent="-330200">
              <a:spcBef>
                <a:spcPts val="0"/>
              </a:spcBef>
              <a:spcAft>
                <a:spcPts val="0"/>
              </a:spcAft>
              <a:buSzPts val="1600"/>
              <a:buChar char="○"/>
              <a:defRPr sz="1600"/>
            </a:lvl5pPr>
            <a:lvl6pPr marL="2743200" lvl="5" indent="-330200">
              <a:spcBef>
                <a:spcPts val="0"/>
              </a:spcBef>
              <a:spcAft>
                <a:spcPts val="0"/>
              </a:spcAft>
              <a:buSzPts val="1600"/>
              <a:buChar char="■"/>
              <a:defRPr sz="1600"/>
            </a:lvl6pPr>
            <a:lvl7pPr marL="3200400" lvl="6" indent="-330200">
              <a:spcBef>
                <a:spcPts val="0"/>
              </a:spcBef>
              <a:spcAft>
                <a:spcPts val="0"/>
              </a:spcAft>
              <a:buSzPts val="1600"/>
              <a:buChar char="●"/>
              <a:defRPr sz="1600"/>
            </a:lvl7pPr>
            <a:lvl8pPr marL="3657600" lvl="7" indent="-330200">
              <a:spcBef>
                <a:spcPts val="0"/>
              </a:spcBef>
              <a:spcAft>
                <a:spcPts val="0"/>
              </a:spcAft>
              <a:buSzPts val="1600"/>
              <a:buChar char="○"/>
              <a:defRPr sz="1600"/>
            </a:lvl8pPr>
            <a:lvl9pPr marL="4114800" lvl="8" indent="-330200">
              <a:spcBef>
                <a:spcPts val="0"/>
              </a:spcBef>
              <a:spcAft>
                <a:spcPts val="0"/>
              </a:spcAft>
              <a:buSzPts val="1600"/>
              <a:buChar char="■"/>
              <a:defRPr sz="16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6443834" y="1536633"/>
            <a:ext cx="5333700" cy="45552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rmAutofit/>
          </a:bodyPr>
          <a:lstStyle>
            <a:lvl1pPr marL="457200" lvl="0" indent="-349250">
              <a:spcBef>
                <a:spcPts val="0"/>
              </a:spcBef>
              <a:spcAft>
                <a:spcPts val="0"/>
              </a:spcAft>
              <a:buSzPts val="1900"/>
              <a:buChar char="●"/>
              <a:defRPr sz="1900"/>
            </a:lvl1pPr>
            <a:lvl2pPr marL="914400" lvl="1" indent="-330200">
              <a:spcBef>
                <a:spcPts val="0"/>
              </a:spcBef>
              <a:spcAft>
                <a:spcPts val="0"/>
              </a:spcAft>
              <a:buSzPts val="1600"/>
              <a:buChar char="○"/>
              <a:defRPr sz="1600"/>
            </a:lvl2pPr>
            <a:lvl3pPr marL="1371600" lvl="2" indent="-330200">
              <a:spcBef>
                <a:spcPts val="0"/>
              </a:spcBef>
              <a:spcAft>
                <a:spcPts val="0"/>
              </a:spcAft>
              <a:buSzPts val="1600"/>
              <a:buChar char="■"/>
              <a:defRPr sz="1600"/>
            </a:lvl3pPr>
            <a:lvl4pPr marL="1828800" lvl="3" indent="-330200">
              <a:spcBef>
                <a:spcPts val="0"/>
              </a:spcBef>
              <a:spcAft>
                <a:spcPts val="0"/>
              </a:spcAft>
              <a:buSzPts val="1600"/>
              <a:buChar char="●"/>
              <a:defRPr sz="1600"/>
            </a:lvl4pPr>
            <a:lvl5pPr marL="2286000" lvl="4" indent="-330200">
              <a:spcBef>
                <a:spcPts val="0"/>
              </a:spcBef>
              <a:spcAft>
                <a:spcPts val="0"/>
              </a:spcAft>
              <a:buSzPts val="1600"/>
              <a:buChar char="○"/>
              <a:defRPr sz="1600"/>
            </a:lvl5pPr>
            <a:lvl6pPr marL="2743200" lvl="5" indent="-330200">
              <a:spcBef>
                <a:spcPts val="0"/>
              </a:spcBef>
              <a:spcAft>
                <a:spcPts val="0"/>
              </a:spcAft>
              <a:buSzPts val="1600"/>
              <a:buChar char="■"/>
              <a:defRPr sz="1600"/>
            </a:lvl6pPr>
            <a:lvl7pPr marL="3200400" lvl="6" indent="-330200">
              <a:spcBef>
                <a:spcPts val="0"/>
              </a:spcBef>
              <a:spcAft>
                <a:spcPts val="0"/>
              </a:spcAft>
              <a:buSzPts val="1600"/>
              <a:buChar char="●"/>
              <a:defRPr sz="1600"/>
            </a:lvl7pPr>
            <a:lvl8pPr marL="3657600" lvl="7" indent="-330200">
              <a:spcBef>
                <a:spcPts val="0"/>
              </a:spcBef>
              <a:spcAft>
                <a:spcPts val="0"/>
              </a:spcAft>
              <a:buSzPts val="1600"/>
              <a:buChar char="○"/>
              <a:defRPr sz="1600"/>
            </a:lvl8pPr>
            <a:lvl9pPr marL="4114800" lvl="8" indent="-330200">
              <a:spcBef>
                <a:spcPts val="0"/>
              </a:spcBef>
              <a:spcAft>
                <a:spcPts val="0"/>
              </a:spcAft>
              <a:buSzPts val="1600"/>
              <a:buChar char="■"/>
              <a:defRPr sz="16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11297722" y="6217622"/>
            <a:ext cx="731700" cy="5247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415641" y="593367"/>
            <a:ext cx="11361900" cy="7635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11297722" y="6217622"/>
            <a:ext cx="731700" cy="5247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415641" y="740800"/>
            <a:ext cx="3744300" cy="1007700"/>
          </a:xfrm>
          <a:prstGeom prst="rect">
            <a:avLst/>
          </a:prstGeom>
        </p:spPr>
        <p:txBody>
          <a:bodyPr spcFirstLastPara="1" wrap="square" lIns="121900" tIns="121900" rIns="121900" bIns="121900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2pPr>
            <a:lvl3pPr lvl="2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3pPr>
            <a:lvl4pPr lvl="3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4pPr>
            <a:lvl5pPr lvl="4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5pPr>
            <a:lvl6pPr lvl="5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6pPr>
            <a:lvl7pPr lvl="6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7pPr>
            <a:lvl8pPr lvl="7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8pPr>
            <a:lvl9pPr lvl="8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415641" y="1852800"/>
            <a:ext cx="3744300" cy="42393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rmAutofit/>
          </a:bodyPr>
          <a:lstStyle>
            <a:lvl1pPr marL="457200" lvl="0" indent="-330200">
              <a:spcBef>
                <a:spcPts val="0"/>
              </a:spcBef>
              <a:spcAft>
                <a:spcPts val="0"/>
              </a:spcAft>
              <a:buSzPts val="1600"/>
              <a:buChar char="●"/>
              <a:defRPr sz="1600"/>
            </a:lvl1pPr>
            <a:lvl2pPr marL="914400" lvl="1" indent="-330200">
              <a:spcBef>
                <a:spcPts val="0"/>
              </a:spcBef>
              <a:spcAft>
                <a:spcPts val="0"/>
              </a:spcAft>
              <a:buSzPts val="1600"/>
              <a:buChar char="○"/>
              <a:defRPr sz="1600"/>
            </a:lvl2pPr>
            <a:lvl3pPr marL="1371600" lvl="2" indent="-330200">
              <a:spcBef>
                <a:spcPts val="0"/>
              </a:spcBef>
              <a:spcAft>
                <a:spcPts val="0"/>
              </a:spcAft>
              <a:buSzPts val="1600"/>
              <a:buChar char="■"/>
              <a:defRPr sz="1600"/>
            </a:lvl3pPr>
            <a:lvl4pPr marL="1828800" lvl="3" indent="-330200">
              <a:spcBef>
                <a:spcPts val="0"/>
              </a:spcBef>
              <a:spcAft>
                <a:spcPts val="0"/>
              </a:spcAft>
              <a:buSzPts val="1600"/>
              <a:buChar char="●"/>
              <a:defRPr sz="1600"/>
            </a:lvl4pPr>
            <a:lvl5pPr marL="2286000" lvl="4" indent="-330200">
              <a:spcBef>
                <a:spcPts val="0"/>
              </a:spcBef>
              <a:spcAft>
                <a:spcPts val="0"/>
              </a:spcAft>
              <a:buSzPts val="1600"/>
              <a:buChar char="○"/>
              <a:defRPr sz="1600"/>
            </a:lvl5pPr>
            <a:lvl6pPr marL="2743200" lvl="5" indent="-330200">
              <a:spcBef>
                <a:spcPts val="0"/>
              </a:spcBef>
              <a:spcAft>
                <a:spcPts val="0"/>
              </a:spcAft>
              <a:buSzPts val="1600"/>
              <a:buChar char="■"/>
              <a:defRPr sz="1600"/>
            </a:lvl6pPr>
            <a:lvl7pPr marL="3200400" lvl="6" indent="-330200">
              <a:spcBef>
                <a:spcPts val="0"/>
              </a:spcBef>
              <a:spcAft>
                <a:spcPts val="0"/>
              </a:spcAft>
              <a:buSzPts val="1600"/>
              <a:buChar char="●"/>
              <a:defRPr sz="1600"/>
            </a:lvl7pPr>
            <a:lvl8pPr marL="3657600" lvl="7" indent="-330200">
              <a:spcBef>
                <a:spcPts val="0"/>
              </a:spcBef>
              <a:spcAft>
                <a:spcPts val="0"/>
              </a:spcAft>
              <a:buSzPts val="1600"/>
              <a:buChar char="○"/>
              <a:defRPr sz="1600"/>
            </a:lvl8pPr>
            <a:lvl9pPr marL="4114800" lvl="8" indent="-330200">
              <a:spcBef>
                <a:spcPts val="0"/>
              </a:spcBef>
              <a:spcAft>
                <a:spcPts val="0"/>
              </a:spcAft>
              <a:buSzPts val="1600"/>
              <a:buChar char="■"/>
              <a:defRPr sz="16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11297722" y="6217622"/>
            <a:ext cx="731700" cy="5247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653731" y="600200"/>
            <a:ext cx="8491200" cy="54543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1pPr>
            <a:lvl2pPr lvl="1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2pPr>
            <a:lvl3pPr lvl="2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3pPr>
            <a:lvl4pPr lvl="3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4pPr>
            <a:lvl5pPr lvl="4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5pPr>
            <a:lvl6pPr lvl="5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6pPr>
            <a:lvl7pPr lvl="6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7pPr>
            <a:lvl8pPr lvl="7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8pPr>
            <a:lvl9pPr lvl="8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11297722" y="6217622"/>
            <a:ext cx="731700" cy="5247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6096600" y="-167"/>
            <a:ext cx="6096600" cy="6858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354035" y="1644233"/>
            <a:ext cx="5394000" cy="1976400"/>
          </a:xfrm>
          <a:prstGeom prst="rect">
            <a:avLst/>
          </a:prstGeom>
        </p:spPr>
        <p:txBody>
          <a:bodyPr spcFirstLastPara="1" wrap="square" lIns="121900" tIns="121900" rIns="121900" bIns="121900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600"/>
              <a:buNone/>
              <a:defRPr sz="5600"/>
            </a:lvl1pPr>
            <a:lvl2pPr lvl="1" algn="ctr">
              <a:spcBef>
                <a:spcPts val="0"/>
              </a:spcBef>
              <a:spcAft>
                <a:spcPts val="0"/>
              </a:spcAft>
              <a:buSzPts val="5600"/>
              <a:buNone/>
              <a:defRPr sz="5600"/>
            </a:lvl2pPr>
            <a:lvl3pPr lvl="2" algn="ctr">
              <a:spcBef>
                <a:spcPts val="0"/>
              </a:spcBef>
              <a:spcAft>
                <a:spcPts val="0"/>
              </a:spcAft>
              <a:buSzPts val="5600"/>
              <a:buNone/>
              <a:defRPr sz="5600"/>
            </a:lvl3pPr>
            <a:lvl4pPr lvl="3" algn="ctr">
              <a:spcBef>
                <a:spcPts val="0"/>
              </a:spcBef>
              <a:spcAft>
                <a:spcPts val="0"/>
              </a:spcAft>
              <a:buSzPts val="5600"/>
              <a:buNone/>
              <a:defRPr sz="5600"/>
            </a:lvl4pPr>
            <a:lvl5pPr lvl="4" algn="ctr">
              <a:spcBef>
                <a:spcPts val="0"/>
              </a:spcBef>
              <a:spcAft>
                <a:spcPts val="0"/>
              </a:spcAft>
              <a:buSzPts val="5600"/>
              <a:buNone/>
              <a:defRPr sz="5600"/>
            </a:lvl5pPr>
            <a:lvl6pPr lvl="5" algn="ctr">
              <a:spcBef>
                <a:spcPts val="0"/>
              </a:spcBef>
              <a:spcAft>
                <a:spcPts val="0"/>
              </a:spcAft>
              <a:buSzPts val="5600"/>
              <a:buNone/>
              <a:defRPr sz="5600"/>
            </a:lvl6pPr>
            <a:lvl7pPr lvl="6" algn="ctr">
              <a:spcBef>
                <a:spcPts val="0"/>
              </a:spcBef>
              <a:spcAft>
                <a:spcPts val="0"/>
              </a:spcAft>
              <a:buSzPts val="5600"/>
              <a:buNone/>
              <a:defRPr sz="5600"/>
            </a:lvl7pPr>
            <a:lvl8pPr lvl="7" algn="ctr">
              <a:spcBef>
                <a:spcPts val="0"/>
              </a:spcBef>
              <a:spcAft>
                <a:spcPts val="0"/>
              </a:spcAft>
              <a:buSzPts val="5600"/>
              <a:buNone/>
              <a:defRPr sz="5600"/>
            </a:lvl8pPr>
            <a:lvl9pPr lvl="8" algn="ctr">
              <a:spcBef>
                <a:spcPts val="0"/>
              </a:spcBef>
              <a:spcAft>
                <a:spcPts val="0"/>
              </a:spcAft>
              <a:buSzPts val="5600"/>
              <a:buNone/>
              <a:defRPr sz="56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354035" y="3737433"/>
            <a:ext cx="5394000" cy="16467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6586648" y="965433"/>
            <a:ext cx="5116500" cy="49269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rmAutofit/>
          </a:bodyPr>
          <a:lstStyle>
            <a:lvl1pPr marL="457200" lvl="0" indent="-381000">
              <a:spcBef>
                <a:spcPts val="0"/>
              </a:spcBef>
              <a:spcAft>
                <a:spcPts val="0"/>
              </a:spcAft>
              <a:buSzPts val="2400"/>
              <a:buChar char="●"/>
              <a:defRPr/>
            </a:lvl1pPr>
            <a:lvl2pPr marL="914400" lvl="1" indent="-349250">
              <a:spcBef>
                <a:spcPts val="0"/>
              </a:spcBef>
              <a:spcAft>
                <a:spcPts val="0"/>
              </a:spcAft>
              <a:buSzPts val="1900"/>
              <a:buChar char="○"/>
              <a:defRPr/>
            </a:lvl2pPr>
            <a:lvl3pPr marL="1371600" lvl="2" indent="-349250">
              <a:spcBef>
                <a:spcPts val="0"/>
              </a:spcBef>
              <a:spcAft>
                <a:spcPts val="0"/>
              </a:spcAft>
              <a:buSzPts val="1900"/>
              <a:buChar char="■"/>
              <a:defRPr/>
            </a:lvl3pPr>
            <a:lvl4pPr marL="1828800" lvl="3" indent="-349250">
              <a:spcBef>
                <a:spcPts val="0"/>
              </a:spcBef>
              <a:spcAft>
                <a:spcPts val="0"/>
              </a:spcAft>
              <a:buSzPts val="1900"/>
              <a:buChar char="●"/>
              <a:defRPr/>
            </a:lvl4pPr>
            <a:lvl5pPr marL="2286000" lvl="4" indent="-349250">
              <a:spcBef>
                <a:spcPts val="0"/>
              </a:spcBef>
              <a:spcAft>
                <a:spcPts val="0"/>
              </a:spcAft>
              <a:buSzPts val="1900"/>
              <a:buChar char="○"/>
              <a:defRPr/>
            </a:lvl5pPr>
            <a:lvl6pPr marL="2743200" lvl="5" indent="-349250">
              <a:spcBef>
                <a:spcPts val="0"/>
              </a:spcBef>
              <a:spcAft>
                <a:spcPts val="0"/>
              </a:spcAft>
              <a:buSzPts val="1900"/>
              <a:buChar char="■"/>
              <a:defRPr/>
            </a:lvl6pPr>
            <a:lvl7pPr marL="3200400" lvl="6" indent="-349250">
              <a:spcBef>
                <a:spcPts val="0"/>
              </a:spcBef>
              <a:spcAft>
                <a:spcPts val="0"/>
              </a:spcAft>
              <a:buSzPts val="1900"/>
              <a:buChar char="●"/>
              <a:defRPr/>
            </a:lvl7pPr>
            <a:lvl8pPr marL="3657600" lvl="7" indent="-349250">
              <a:spcBef>
                <a:spcPts val="0"/>
              </a:spcBef>
              <a:spcAft>
                <a:spcPts val="0"/>
              </a:spcAft>
              <a:buSzPts val="1900"/>
              <a:buChar char="○"/>
              <a:defRPr/>
            </a:lvl8pPr>
            <a:lvl9pPr marL="4114800" lvl="8" indent="-349250">
              <a:spcBef>
                <a:spcPts val="0"/>
              </a:spcBef>
              <a:spcAft>
                <a:spcPts val="0"/>
              </a:spcAft>
              <a:buSzPts val="19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11297722" y="6217622"/>
            <a:ext cx="731700" cy="5247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415641" y="5640767"/>
            <a:ext cx="7999200" cy="8067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11297722" y="6217622"/>
            <a:ext cx="731700" cy="5247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415641" y="593367"/>
            <a:ext cx="11361900" cy="7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None/>
              <a:defRPr sz="37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None/>
              <a:defRPr sz="37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None/>
              <a:defRPr sz="37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None/>
              <a:defRPr sz="37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None/>
              <a:defRPr sz="37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None/>
              <a:defRPr sz="37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None/>
              <a:defRPr sz="37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None/>
              <a:defRPr sz="37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None/>
              <a:defRPr sz="37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415641" y="1536633"/>
            <a:ext cx="11361900" cy="45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rmAutofit/>
          </a:bodyPr>
          <a:lstStyle>
            <a:lvl1pPr marL="457200" lvl="0" indent="-381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Char char="●"/>
              <a:defRPr sz="2400">
                <a:solidFill>
                  <a:schemeClr val="dk2"/>
                </a:solidFill>
              </a:defRPr>
            </a:lvl1pPr>
            <a:lvl2pPr marL="914400" lvl="1" indent="-3492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900"/>
              <a:buChar char="○"/>
              <a:defRPr sz="1900">
                <a:solidFill>
                  <a:schemeClr val="dk2"/>
                </a:solidFill>
              </a:defRPr>
            </a:lvl2pPr>
            <a:lvl3pPr marL="1371600" lvl="2" indent="-3492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900"/>
              <a:buChar char="■"/>
              <a:defRPr sz="1900">
                <a:solidFill>
                  <a:schemeClr val="dk2"/>
                </a:solidFill>
              </a:defRPr>
            </a:lvl3pPr>
            <a:lvl4pPr marL="1828800" lvl="3" indent="-3492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900"/>
              <a:buChar char="●"/>
              <a:defRPr sz="1900">
                <a:solidFill>
                  <a:schemeClr val="dk2"/>
                </a:solidFill>
              </a:defRPr>
            </a:lvl4pPr>
            <a:lvl5pPr marL="2286000" lvl="4" indent="-3492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900"/>
              <a:buChar char="○"/>
              <a:defRPr sz="1900">
                <a:solidFill>
                  <a:schemeClr val="dk2"/>
                </a:solidFill>
              </a:defRPr>
            </a:lvl5pPr>
            <a:lvl6pPr marL="2743200" lvl="5" indent="-3492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900"/>
              <a:buChar char="■"/>
              <a:defRPr sz="1900">
                <a:solidFill>
                  <a:schemeClr val="dk2"/>
                </a:solidFill>
              </a:defRPr>
            </a:lvl6pPr>
            <a:lvl7pPr marL="3200400" lvl="6" indent="-3492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900"/>
              <a:buChar char="●"/>
              <a:defRPr sz="1900">
                <a:solidFill>
                  <a:schemeClr val="dk2"/>
                </a:solidFill>
              </a:defRPr>
            </a:lvl7pPr>
            <a:lvl8pPr marL="3657600" lvl="7" indent="-3492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900"/>
              <a:buChar char="○"/>
              <a:defRPr sz="1900">
                <a:solidFill>
                  <a:schemeClr val="dk2"/>
                </a:solidFill>
              </a:defRPr>
            </a:lvl8pPr>
            <a:lvl9pPr marL="4114800" lvl="8" indent="-3492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900"/>
              <a:buChar char="■"/>
              <a:defRPr sz="19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11297722" y="6217622"/>
            <a:ext cx="731700" cy="5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rmAutofit/>
          </a:bodyPr>
          <a:lstStyle>
            <a:lvl1pPr lvl="0" algn="r">
              <a:buNone/>
              <a:defRPr sz="1300">
                <a:solidFill>
                  <a:schemeClr val="dk2"/>
                </a:solidFill>
              </a:defRPr>
            </a:lvl1pPr>
            <a:lvl2pPr lvl="1" algn="r">
              <a:buNone/>
              <a:defRPr sz="1300">
                <a:solidFill>
                  <a:schemeClr val="dk2"/>
                </a:solidFill>
              </a:defRPr>
            </a:lvl2pPr>
            <a:lvl3pPr lvl="2" algn="r">
              <a:buNone/>
              <a:defRPr sz="1300">
                <a:solidFill>
                  <a:schemeClr val="dk2"/>
                </a:solidFill>
              </a:defRPr>
            </a:lvl3pPr>
            <a:lvl4pPr lvl="3" algn="r">
              <a:buNone/>
              <a:defRPr sz="1300">
                <a:solidFill>
                  <a:schemeClr val="dk2"/>
                </a:solidFill>
              </a:defRPr>
            </a:lvl4pPr>
            <a:lvl5pPr lvl="4" algn="r">
              <a:buNone/>
              <a:defRPr sz="1300">
                <a:solidFill>
                  <a:schemeClr val="dk2"/>
                </a:solidFill>
              </a:defRPr>
            </a:lvl5pPr>
            <a:lvl6pPr lvl="5" algn="r">
              <a:buNone/>
              <a:defRPr sz="1300">
                <a:solidFill>
                  <a:schemeClr val="dk2"/>
                </a:solidFill>
              </a:defRPr>
            </a:lvl6pPr>
            <a:lvl7pPr lvl="6" algn="r">
              <a:buNone/>
              <a:defRPr sz="1300">
                <a:solidFill>
                  <a:schemeClr val="dk2"/>
                </a:solidFill>
              </a:defRPr>
            </a:lvl7pPr>
            <a:lvl8pPr lvl="7" algn="r">
              <a:buNone/>
              <a:defRPr sz="1300">
                <a:solidFill>
                  <a:schemeClr val="dk2"/>
                </a:solidFill>
              </a:defRPr>
            </a:lvl8pPr>
            <a:lvl9pPr lvl="8" algn="r">
              <a:buNone/>
              <a:defRPr sz="13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 descr="Изображение выглядит как зарисовка, рисунок, круг, Детское искусство&#10;&#10;Автоматически созданное описание">
            <a:extLst>
              <a:ext uri="{FF2B5EF4-FFF2-40B4-BE49-F238E27FC236}">
                <a16:creationId xmlns:a16="http://schemas.microsoft.com/office/drawing/2014/main" id="{6CE9D338-4AC2-C86F-179A-64BE99BE542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3824" y="140954"/>
            <a:ext cx="11885939" cy="6576092"/>
          </a:xfrm>
          <a:prstGeom prst="rect">
            <a:avLst/>
          </a:prstGeom>
        </p:spPr>
      </p:pic>
      <p:sp>
        <p:nvSpPr>
          <p:cNvPr id="58" name="Google Shape;58;p13"/>
          <p:cNvSpPr txBox="1"/>
          <p:nvPr/>
        </p:nvSpPr>
        <p:spPr>
          <a:xfrm>
            <a:off x="481634" y="3561435"/>
            <a:ext cx="11113200" cy="22239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ru" sz="2400" dirty="0">
                <a:solidFill>
                  <a:srgbClr val="3964AE"/>
                </a:solidFill>
                <a:latin typeface="Geologica ExtraBold" pitchFamily="2" charset="0"/>
                <a:ea typeface="Tahoma"/>
                <a:cs typeface="Tahoma"/>
                <a:sym typeface="Tahoma"/>
              </a:rPr>
              <a:t>Номер команды </a:t>
            </a:r>
            <a:endParaRPr sz="2400" dirty="0">
              <a:solidFill>
                <a:srgbClr val="3964AE"/>
              </a:solidFill>
              <a:latin typeface="Geologica ExtraBold" pitchFamily="2" charset="0"/>
              <a:ea typeface="Tahoma"/>
              <a:cs typeface="Tahoma"/>
              <a:sym typeface="Tahoma"/>
            </a:endParaRPr>
          </a:p>
          <a:p>
            <a:pPr marL="0" lvl="0" indent="0" algn="ctr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ru" sz="2400" dirty="0">
                <a:solidFill>
                  <a:srgbClr val="3964AE"/>
                </a:solidFill>
                <a:latin typeface="Geologica ExtraBold" pitchFamily="2" charset="0"/>
                <a:ea typeface="Tahoma"/>
                <a:cs typeface="Tahoma"/>
                <a:sym typeface="Tahoma"/>
              </a:rPr>
              <a:t>Возрастная категория ______ классы</a:t>
            </a:r>
            <a:endParaRPr sz="2400" dirty="0">
              <a:solidFill>
                <a:srgbClr val="3964AE"/>
              </a:solidFill>
              <a:latin typeface="Geologica ExtraBold" pitchFamily="2" charset="0"/>
              <a:ea typeface="Tahoma"/>
              <a:cs typeface="Tahoma"/>
              <a:sym typeface="Tahoma"/>
            </a:endParaRPr>
          </a:p>
          <a:p>
            <a:pPr marL="0" lvl="0" indent="0" algn="ctr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endParaRPr sz="2400" dirty="0">
              <a:solidFill>
                <a:schemeClr val="dk1"/>
              </a:solidFill>
              <a:latin typeface="Geologica ExtraBold" pitchFamily="2" charset="0"/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endParaRPr sz="2400" dirty="0">
              <a:solidFill>
                <a:schemeClr val="dk2"/>
              </a:solidFill>
            </a:endParaRPr>
          </a:p>
        </p:txBody>
      </p:sp>
      <p:pic>
        <p:nvPicPr>
          <p:cNvPr id="4" name="Рисунок 3" descr="Изображение выглядит как Графика, снимок экрана, логотип, графический дизайн&#10;&#10;Автоматически созданное описание">
            <a:extLst>
              <a:ext uri="{FF2B5EF4-FFF2-40B4-BE49-F238E27FC236}">
                <a16:creationId xmlns:a16="http://schemas.microsoft.com/office/drawing/2014/main" id="{05D34524-5A89-8E79-18B5-2FDF469FFD1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63093" y="307942"/>
            <a:ext cx="1538866" cy="550222"/>
          </a:xfrm>
          <a:prstGeom prst="rect">
            <a:avLst/>
          </a:prstGeom>
        </p:spPr>
      </p:pic>
      <p:pic>
        <p:nvPicPr>
          <p:cNvPr id="14" name="Рисунок 13">
            <a:extLst>
              <a:ext uri="{FF2B5EF4-FFF2-40B4-BE49-F238E27FC236}">
                <a16:creationId xmlns:a16="http://schemas.microsoft.com/office/drawing/2014/main" id="{5B587359-232B-D401-880C-1CA17973297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-58366" y="1315552"/>
            <a:ext cx="12308732" cy="1788495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Изображение выглядит как зарисовка, рисунок, круг, Детское искусство&#10;&#10;Автоматически созданное описание">
            <a:extLst>
              <a:ext uri="{FF2B5EF4-FFF2-40B4-BE49-F238E27FC236}">
                <a16:creationId xmlns:a16="http://schemas.microsoft.com/office/drawing/2014/main" id="{57454B7F-5665-E8FA-92D8-E683E6DA842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3824" y="140954"/>
            <a:ext cx="11885939" cy="6576092"/>
          </a:xfrm>
          <a:prstGeom prst="rect">
            <a:avLst/>
          </a:prstGeom>
        </p:spPr>
      </p:pic>
      <p:pic>
        <p:nvPicPr>
          <p:cNvPr id="4" name="Рисунок 3" descr="Изображение выглядит как Графика, снимок экрана, логотип, графический дизайн&#10;&#10;Автоматически созданное описание">
            <a:extLst>
              <a:ext uri="{FF2B5EF4-FFF2-40B4-BE49-F238E27FC236}">
                <a16:creationId xmlns:a16="http://schemas.microsoft.com/office/drawing/2014/main" id="{9E4CF0C9-5250-4BA1-6A4C-656487C90AB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63093" y="307942"/>
            <a:ext cx="1538866" cy="550222"/>
          </a:xfrm>
          <a:prstGeom prst="rect">
            <a:avLst/>
          </a:prstGeom>
        </p:spPr>
      </p:pic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F446760E-46A0-AF69-A5FD-FCE157CFC21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-58366" y="1315552"/>
            <a:ext cx="12308732" cy="1788495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</p:pic>
      <p:sp>
        <p:nvSpPr>
          <p:cNvPr id="5" name="Google Shape;196;p23">
            <a:extLst>
              <a:ext uri="{FF2B5EF4-FFF2-40B4-BE49-F238E27FC236}">
                <a16:creationId xmlns:a16="http://schemas.microsoft.com/office/drawing/2014/main" id="{77838C02-9159-BECF-B276-315B2CB589C6}"/>
              </a:ext>
            </a:extLst>
          </p:cNvPr>
          <p:cNvSpPr txBox="1"/>
          <p:nvPr/>
        </p:nvSpPr>
        <p:spPr>
          <a:xfrm>
            <a:off x="1387350" y="4303334"/>
            <a:ext cx="9418500" cy="282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ru" sz="1600">
                <a:solidFill>
                  <a:srgbClr val="3964AE"/>
                </a:solidFill>
                <a:latin typeface="Tahoma"/>
                <a:ea typeface="Tahoma"/>
                <a:cs typeface="Tahoma"/>
                <a:sym typeface="Tahoma"/>
              </a:rPr>
              <a:t>Проект «______» направлен на решение _________ задач, проблем. </a:t>
            </a:r>
            <a:endParaRPr sz="1600">
              <a:solidFill>
                <a:srgbClr val="3964AE"/>
              </a:solidFill>
              <a:latin typeface="Tahoma"/>
              <a:ea typeface="Tahoma"/>
              <a:cs typeface="Tahoma"/>
              <a:sym typeface="Tahoma"/>
            </a:endParaRPr>
          </a:p>
          <a:p>
            <a:pPr marL="0" lvl="0" indent="0" algn="ctr" rtl="0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ru" sz="1600">
                <a:solidFill>
                  <a:srgbClr val="3964AE"/>
                </a:solidFill>
                <a:latin typeface="Tahoma"/>
                <a:ea typeface="Tahoma"/>
                <a:cs typeface="Tahoma"/>
                <a:sym typeface="Tahoma"/>
              </a:rPr>
              <a:t>Проект является востребованным, так как _______________________. </a:t>
            </a:r>
            <a:endParaRPr sz="1600">
              <a:solidFill>
                <a:srgbClr val="3964AE"/>
              </a:solidFill>
              <a:latin typeface="Tahoma"/>
              <a:ea typeface="Tahoma"/>
              <a:cs typeface="Tahoma"/>
              <a:sym typeface="Tahoma"/>
            </a:endParaRPr>
          </a:p>
          <a:p>
            <a:pPr marL="0" lvl="0" indent="0" algn="ctr" rtl="0">
              <a:lnSpc>
                <a:spcPct val="150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ru" sz="1600">
                <a:solidFill>
                  <a:srgbClr val="3964AE"/>
                </a:solidFill>
                <a:latin typeface="Tahoma"/>
                <a:ea typeface="Tahoma"/>
                <a:cs typeface="Tahoma"/>
                <a:sym typeface="Tahoma"/>
              </a:rPr>
              <a:t>Ожидаются следующие результаты от проекта ________________</a:t>
            </a:r>
            <a:endParaRPr sz="1600">
              <a:solidFill>
                <a:srgbClr val="3964AE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6" name="Google Shape;197;p23">
            <a:extLst>
              <a:ext uri="{FF2B5EF4-FFF2-40B4-BE49-F238E27FC236}">
                <a16:creationId xmlns:a16="http://schemas.microsoft.com/office/drawing/2014/main" id="{67C2A678-6162-2F71-F8CC-CC401891CA9B}"/>
              </a:ext>
            </a:extLst>
          </p:cNvPr>
          <p:cNvSpPr txBox="1"/>
          <p:nvPr/>
        </p:nvSpPr>
        <p:spPr>
          <a:xfrm>
            <a:off x="1387350" y="3562059"/>
            <a:ext cx="9418500" cy="705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ru" sz="3600" dirty="0">
                <a:solidFill>
                  <a:srgbClr val="3964AE"/>
                </a:solidFill>
                <a:latin typeface="Geologica ExtraBold" pitchFamily="2" charset="0"/>
                <a:ea typeface="Russo One"/>
                <a:cs typeface="Russo One"/>
                <a:sym typeface="Russo One"/>
              </a:rPr>
              <a:t>Выводы</a:t>
            </a:r>
            <a:endParaRPr sz="3600" dirty="0">
              <a:solidFill>
                <a:srgbClr val="3964AE"/>
              </a:solidFill>
              <a:latin typeface="Geologica ExtraBold" pitchFamily="2" charset="0"/>
              <a:ea typeface="Russo One"/>
              <a:cs typeface="Russo One"/>
              <a:sym typeface="Russo One"/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endParaRPr sz="2400" dirty="0">
              <a:solidFill>
                <a:srgbClr val="3964A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5180306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 descr="Изображение выглядит как зарисовка, рисунок, круг, Детское искусство&#10;&#10;Автоматически созданное описание">
            <a:extLst>
              <a:ext uri="{FF2B5EF4-FFF2-40B4-BE49-F238E27FC236}">
                <a16:creationId xmlns:a16="http://schemas.microsoft.com/office/drawing/2014/main" id="{62C92236-C5CE-58B9-CEFD-B99590C22D4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3824" y="140954"/>
            <a:ext cx="11885939" cy="6576092"/>
          </a:xfrm>
          <a:prstGeom prst="rect">
            <a:avLst/>
          </a:prstGeom>
        </p:spPr>
      </p:pic>
      <p:pic>
        <p:nvPicPr>
          <p:cNvPr id="6" name="Рисунок 5" descr="Изображение выглядит как Графика, снимок экрана, логотип, графический дизайн&#10;&#10;Автоматически созданное описание">
            <a:extLst>
              <a:ext uri="{FF2B5EF4-FFF2-40B4-BE49-F238E27FC236}">
                <a16:creationId xmlns:a16="http://schemas.microsoft.com/office/drawing/2014/main" id="{A3015FCC-0FC2-1D03-1D06-0DF982E78D8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63093" y="307942"/>
            <a:ext cx="1538866" cy="550222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BB0C067B-8417-E4DC-E846-78F9ED66FA7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-57766" y="934982"/>
            <a:ext cx="12308732" cy="1788495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</p:pic>
      <p:sp>
        <p:nvSpPr>
          <p:cNvPr id="2" name="Google Shape;210;p24">
            <a:extLst>
              <a:ext uri="{FF2B5EF4-FFF2-40B4-BE49-F238E27FC236}">
                <a16:creationId xmlns:a16="http://schemas.microsoft.com/office/drawing/2014/main" id="{771ADE4C-1E94-075A-97D5-54A022F1F8CC}"/>
              </a:ext>
            </a:extLst>
          </p:cNvPr>
          <p:cNvSpPr txBox="1"/>
          <p:nvPr/>
        </p:nvSpPr>
        <p:spPr>
          <a:xfrm>
            <a:off x="1387350" y="4068228"/>
            <a:ext cx="9418500" cy="344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ru" sz="1100" dirty="0">
                <a:solidFill>
                  <a:srgbClr val="3964AE"/>
                </a:solidFill>
                <a:latin typeface="Tahoma"/>
                <a:ea typeface="Tahoma"/>
                <a:cs typeface="Tahoma"/>
                <a:sym typeface="Tahoma"/>
              </a:rPr>
              <a:t>Укрупненный бюджет проекта: стоимость основных материалов для производства разработанной модели при производстве на предприятии, необходимое оборудование, стоимость работ </a:t>
            </a:r>
            <a:endParaRPr sz="1100" dirty="0">
              <a:solidFill>
                <a:srgbClr val="3964AE"/>
              </a:solidFill>
              <a:latin typeface="Tahoma"/>
              <a:ea typeface="Tahoma"/>
              <a:cs typeface="Tahoma"/>
              <a:sym typeface="Tahoma"/>
            </a:endParaRPr>
          </a:p>
          <a:p>
            <a:pPr marL="0" lvl="0" indent="0" algn="ctr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ru" sz="1100" dirty="0">
                <a:solidFill>
                  <a:srgbClr val="3964AE"/>
                </a:solidFill>
                <a:latin typeface="Tahoma"/>
                <a:ea typeface="Tahoma"/>
                <a:cs typeface="Tahoma"/>
                <a:sym typeface="Tahoma"/>
              </a:rPr>
              <a:t>Эффективность проекта: </a:t>
            </a:r>
            <a:endParaRPr sz="1100" dirty="0">
              <a:solidFill>
                <a:srgbClr val="3964AE"/>
              </a:solidFill>
              <a:latin typeface="Tahoma"/>
              <a:ea typeface="Tahoma"/>
              <a:cs typeface="Tahoma"/>
              <a:sym typeface="Tahoma"/>
            </a:endParaRPr>
          </a:p>
          <a:p>
            <a:pPr marL="0" lvl="0" indent="0" algn="ctr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ru" sz="1100" dirty="0">
                <a:solidFill>
                  <a:srgbClr val="3964AE"/>
                </a:solidFill>
                <a:latin typeface="Tahoma"/>
                <a:ea typeface="Tahoma"/>
                <a:cs typeface="Tahoma"/>
                <a:sym typeface="Tahoma"/>
              </a:rPr>
              <a:t>Экономическая: будет ли производство прибыльным </a:t>
            </a:r>
            <a:endParaRPr sz="1100" dirty="0">
              <a:solidFill>
                <a:srgbClr val="3964AE"/>
              </a:solidFill>
              <a:latin typeface="Tahoma"/>
              <a:ea typeface="Tahoma"/>
              <a:cs typeface="Tahoma"/>
              <a:sym typeface="Tahoma"/>
            </a:endParaRPr>
          </a:p>
          <a:p>
            <a:pPr marL="0" lvl="0" indent="0" algn="ctr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ru" sz="1100" dirty="0">
                <a:solidFill>
                  <a:srgbClr val="3964AE"/>
                </a:solidFill>
                <a:latin typeface="Tahoma"/>
                <a:ea typeface="Tahoma"/>
                <a:cs typeface="Tahoma"/>
                <a:sym typeface="Tahoma"/>
              </a:rPr>
              <a:t>Социальная: насколько проект будет востребован обществом, людьми </a:t>
            </a:r>
            <a:endParaRPr sz="1100" dirty="0">
              <a:solidFill>
                <a:srgbClr val="3964AE"/>
              </a:solidFill>
              <a:latin typeface="Tahoma"/>
              <a:ea typeface="Tahoma"/>
              <a:cs typeface="Tahoma"/>
              <a:sym typeface="Tahoma"/>
            </a:endParaRPr>
          </a:p>
          <a:p>
            <a:pPr marL="0" lvl="0" indent="0" algn="ctr" rtl="0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ru" sz="1100" dirty="0">
                <a:solidFill>
                  <a:srgbClr val="3964AE"/>
                </a:solidFill>
                <a:latin typeface="Tahoma"/>
                <a:ea typeface="Tahoma"/>
                <a:cs typeface="Tahoma"/>
                <a:sym typeface="Tahoma"/>
              </a:rPr>
              <a:t>Эксплуатационная: будет ли разработка более удобна, эффективна в использовании, чем аналоги Перспективы промышленного производства разработки</a:t>
            </a:r>
            <a:endParaRPr sz="1100" dirty="0">
              <a:solidFill>
                <a:srgbClr val="3964AE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4" name="Google Shape;211;p24">
            <a:extLst>
              <a:ext uri="{FF2B5EF4-FFF2-40B4-BE49-F238E27FC236}">
                <a16:creationId xmlns:a16="http://schemas.microsoft.com/office/drawing/2014/main" id="{C44E2C15-5C00-B99C-376E-A59CC0A13600}"/>
              </a:ext>
            </a:extLst>
          </p:cNvPr>
          <p:cNvSpPr txBox="1"/>
          <p:nvPr/>
        </p:nvSpPr>
        <p:spPr>
          <a:xfrm>
            <a:off x="1387350" y="2595779"/>
            <a:ext cx="9418500" cy="705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ru" sz="3600" dirty="0">
                <a:solidFill>
                  <a:srgbClr val="3964AE"/>
                </a:solidFill>
                <a:latin typeface="Geologica ExtraBold" pitchFamily="2" charset="0"/>
                <a:ea typeface="Russo One"/>
                <a:cs typeface="Russo One"/>
                <a:sym typeface="Russo One"/>
              </a:rPr>
              <a:t>Технико-экономическое </a:t>
            </a:r>
            <a:br>
              <a:rPr lang="ru" sz="3600" dirty="0">
                <a:solidFill>
                  <a:srgbClr val="3964AE"/>
                </a:solidFill>
                <a:latin typeface="Geologica ExtraBold" pitchFamily="2" charset="0"/>
                <a:ea typeface="Russo One"/>
                <a:cs typeface="Russo One"/>
                <a:sym typeface="Russo One"/>
              </a:rPr>
            </a:br>
            <a:r>
              <a:rPr lang="ru" sz="3600" dirty="0">
                <a:solidFill>
                  <a:srgbClr val="3964AE"/>
                </a:solidFill>
                <a:latin typeface="Geologica ExtraBold" pitchFamily="2" charset="0"/>
                <a:ea typeface="Russo One"/>
                <a:cs typeface="Russo One"/>
                <a:sym typeface="Russo One"/>
              </a:rPr>
              <a:t>обоснование проекта</a:t>
            </a:r>
            <a:endParaRPr sz="3600" dirty="0">
              <a:solidFill>
                <a:srgbClr val="3964AE"/>
              </a:solidFill>
              <a:latin typeface="Geologica ExtraBold" pitchFamily="2" charset="0"/>
              <a:ea typeface="Russo One"/>
              <a:cs typeface="Russo One"/>
              <a:sym typeface="Russo One"/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endParaRPr sz="2400" dirty="0">
              <a:solidFill>
                <a:srgbClr val="3964AE"/>
              </a:solidFill>
              <a:latin typeface="Geologica ExtraBold" pitchFamily="2" charset="0"/>
            </a:endParaRPr>
          </a:p>
        </p:txBody>
      </p:sp>
      <p:sp>
        <p:nvSpPr>
          <p:cNvPr id="7" name="Google Shape;212;p24">
            <a:extLst>
              <a:ext uri="{FF2B5EF4-FFF2-40B4-BE49-F238E27FC236}">
                <a16:creationId xmlns:a16="http://schemas.microsoft.com/office/drawing/2014/main" id="{D3B4887C-4BE5-56B9-EFAB-818500D59D60}"/>
              </a:ext>
            </a:extLst>
          </p:cNvPr>
          <p:cNvSpPr txBox="1"/>
          <p:nvPr/>
        </p:nvSpPr>
        <p:spPr>
          <a:xfrm>
            <a:off x="3216900" y="3726754"/>
            <a:ext cx="56070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ru" i="1" dirty="0">
                <a:solidFill>
                  <a:srgbClr val="FD69C9"/>
                </a:solidFill>
                <a:latin typeface="Tahoma"/>
                <a:ea typeface="Tahoma"/>
                <a:cs typeface="Tahoma"/>
                <a:sym typeface="Tahoma"/>
              </a:rPr>
              <a:t>только для направления «Наставничество»</a:t>
            </a:r>
            <a:endParaRPr i="1" dirty="0">
              <a:solidFill>
                <a:srgbClr val="FD69C9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</p:spTree>
    <p:extLst>
      <p:ext uri="{BB962C8B-B14F-4D97-AF65-F5344CB8AC3E}">
        <p14:creationId xmlns:p14="http://schemas.microsoft.com/office/powerpoint/2010/main" val="174363326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Изображение выглядит как зарисовка, рисунок, круг, Детское искусство&#10;&#10;Автоматически созданное описание">
            <a:extLst>
              <a:ext uri="{FF2B5EF4-FFF2-40B4-BE49-F238E27FC236}">
                <a16:creationId xmlns:a16="http://schemas.microsoft.com/office/drawing/2014/main" id="{E12E1F37-0081-117E-A9BE-9BDDEA7EA51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3824" y="140954"/>
            <a:ext cx="11885939" cy="6576092"/>
          </a:xfrm>
          <a:prstGeom prst="rect">
            <a:avLst/>
          </a:prstGeom>
        </p:spPr>
      </p:pic>
      <p:pic>
        <p:nvPicPr>
          <p:cNvPr id="4" name="Рисунок 3" descr="Изображение выглядит как Графика, снимок экрана, логотип, графический дизайн&#10;&#10;Автоматически созданное описание">
            <a:extLst>
              <a:ext uri="{FF2B5EF4-FFF2-40B4-BE49-F238E27FC236}">
                <a16:creationId xmlns:a16="http://schemas.microsoft.com/office/drawing/2014/main" id="{9710A2B9-8FB5-8429-DC98-5AB6E5B04CB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63093" y="307942"/>
            <a:ext cx="1538866" cy="550222"/>
          </a:xfrm>
          <a:prstGeom prst="rect">
            <a:avLst/>
          </a:prstGeom>
        </p:spPr>
      </p:pic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88EB7FDD-662C-D75C-900C-858D19640AB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-58366" y="1315552"/>
            <a:ext cx="12308732" cy="1788495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</p:pic>
      <p:sp>
        <p:nvSpPr>
          <p:cNvPr id="225" name="Google Shape;225;p25"/>
          <p:cNvSpPr txBox="1"/>
          <p:nvPr/>
        </p:nvSpPr>
        <p:spPr>
          <a:xfrm>
            <a:off x="1386750" y="3753954"/>
            <a:ext cx="9418500" cy="705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ru" sz="3600" dirty="0">
                <a:solidFill>
                  <a:srgbClr val="3964AE"/>
                </a:solidFill>
                <a:latin typeface="Geologica ExtraBold" pitchFamily="2" charset="0"/>
                <a:ea typeface="Roboto Condensed Black" panose="02000000000000000000" pitchFamily="2" charset="0"/>
                <a:cs typeface="Russo One"/>
                <a:sym typeface="Russo One"/>
              </a:rPr>
              <a:t>Спасибо за внимание!</a:t>
            </a:r>
            <a:endParaRPr sz="3600" dirty="0">
              <a:solidFill>
                <a:srgbClr val="3964AE"/>
              </a:solidFill>
              <a:latin typeface="Geologica ExtraBold" pitchFamily="2" charset="0"/>
              <a:ea typeface="Roboto Condensed Black" panose="02000000000000000000" pitchFamily="2" charset="0"/>
              <a:cs typeface="Russo One"/>
              <a:sym typeface="Russo One"/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endParaRPr sz="2400" dirty="0">
              <a:solidFill>
                <a:srgbClr val="3964AE"/>
              </a:solidFill>
              <a:latin typeface="Geologica ExtraBold" pitchFamily="2" charset="0"/>
              <a:ea typeface="Roboto Condensed Black" panose="02000000000000000000" pitchFamily="2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Изображение выглядит как зарисовка, рисунок, круг, Детское искусство&#10;&#10;Автоматически созданное описание">
            <a:extLst>
              <a:ext uri="{FF2B5EF4-FFF2-40B4-BE49-F238E27FC236}">
                <a16:creationId xmlns:a16="http://schemas.microsoft.com/office/drawing/2014/main" id="{A959DE20-1156-9CDC-70DA-D6857CA1721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3824" y="140954"/>
            <a:ext cx="11885939" cy="6576092"/>
          </a:xfrm>
          <a:prstGeom prst="rect">
            <a:avLst/>
          </a:prstGeom>
        </p:spPr>
      </p:pic>
      <p:pic>
        <p:nvPicPr>
          <p:cNvPr id="5" name="Рисунок 4" descr="Изображение выглядит как Графика, снимок экрана, логотип, графический дизайн&#10;&#10;Автоматически созданное описание">
            <a:extLst>
              <a:ext uri="{FF2B5EF4-FFF2-40B4-BE49-F238E27FC236}">
                <a16:creationId xmlns:a16="http://schemas.microsoft.com/office/drawing/2014/main" id="{D39B0B12-97E8-8361-0B97-AA3CAA918EF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63093" y="307942"/>
            <a:ext cx="1538866" cy="550222"/>
          </a:xfrm>
          <a:prstGeom prst="rect">
            <a:avLst/>
          </a:prstGeom>
        </p:spPr>
      </p:pic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E134710F-2354-B932-279A-98C081237F1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-58366" y="1315552"/>
            <a:ext cx="12308732" cy="1788495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</p:pic>
      <p:sp>
        <p:nvSpPr>
          <p:cNvPr id="57" name="Google Shape;57;p13"/>
          <p:cNvSpPr txBox="1"/>
          <p:nvPr/>
        </p:nvSpPr>
        <p:spPr>
          <a:xfrm>
            <a:off x="351932" y="3561435"/>
            <a:ext cx="11113200" cy="2147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ru-RU" sz="3600" dirty="0">
                <a:solidFill>
                  <a:srgbClr val="3964AE"/>
                </a:solidFill>
                <a:latin typeface="Geologica ExtraBold" pitchFamily="2" charset="0"/>
                <a:ea typeface="Russo One"/>
                <a:cs typeface="Russo One"/>
                <a:sym typeface="Russo One"/>
              </a:rPr>
              <a:t>Название проекта</a:t>
            </a:r>
            <a:endParaRPr lang="ru-RU" sz="2400" dirty="0">
              <a:solidFill>
                <a:srgbClr val="3964AE"/>
              </a:solidFill>
              <a:latin typeface="Geologica ExtraBold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910744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16"/>
          <p:cNvSpPr txBox="1"/>
          <p:nvPr/>
        </p:nvSpPr>
        <p:spPr>
          <a:xfrm>
            <a:off x="1387350" y="4266993"/>
            <a:ext cx="9418500" cy="287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ru" sz="1600" dirty="0">
                <a:solidFill>
                  <a:srgbClr val="3964AE"/>
                </a:solidFill>
                <a:latin typeface="Geologica Cursive Light" pitchFamily="2" charset="0"/>
                <a:ea typeface="Tahoma"/>
                <a:cs typeface="Tahoma"/>
                <a:sym typeface="Tahoma"/>
              </a:rPr>
              <a:t>Для кого создавалась разработка, кто будет основным потребителем? </a:t>
            </a:r>
            <a:endParaRPr sz="1600" dirty="0">
              <a:solidFill>
                <a:srgbClr val="3964AE"/>
              </a:solidFill>
              <a:latin typeface="Geologica Cursive Light" pitchFamily="2" charset="0"/>
              <a:ea typeface="Tahoma"/>
              <a:cs typeface="Tahoma"/>
              <a:sym typeface="Tahoma"/>
            </a:endParaRPr>
          </a:p>
          <a:p>
            <a:pPr marL="0" lvl="0" indent="0" algn="ctr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ru" sz="1600" dirty="0">
                <a:solidFill>
                  <a:srgbClr val="3964AE"/>
                </a:solidFill>
                <a:latin typeface="Geologica Cursive Light" pitchFamily="2" charset="0"/>
                <a:ea typeface="Tahoma"/>
                <a:cs typeface="Tahoma"/>
                <a:sym typeface="Tahoma"/>
              </a:rPr>
              <a:t>Проблемы, задачи, которые решает проект для потребителем разработки (если их несколько, указать все и перечислить проблемы каждой целевой группы) </a:t>
            </a:r>
            <a:endParaRPr sz="1600" dirty="0">
              <a:solidFill>
                <a:srgbClr val="3964AE"/>
              </a:solidFill>
              <a:latin typeface="Geologica Cursive Light" pitchFamily="2" charset="0"/>
              <a:ea typeface="Tahoma"/>
              <a:cs typeface="Tahoma"/>
              <a:sym typeface="Tahoma"/>
            </a:endParaRPr>
          </a:p>
          <a:p>
            <a:pPr marL="0" lvl="0" indent="0" algn="ctr" rtl="0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ru" sz="1600" dirty="0">
                <a:solidFill>
                  <a:srgbClr val="3964AE"/>
                </a:solidFill>
                <a:latin typeface="Geologica Cursive Light" pitchFamily="2" charset="0"/>
                <a:ea typeface="Tahoma"/>
                <a:cs typeface="Tahoma"/>
                <a:sym typeface="Tahoma"/>
              </a:rPr>
              <a:t>Почему Вы считаете, что проект нужен людям?</a:t>
            </a:r>
            <a:endParaRPr sz="1600" dirty="0">
              <a:solidFill>
                <a:srgbClr val="3964AE"/>
              </a:solidFill>
              <a:latin typeface="Geologica Cursive Light" pitchFamily="2" charset="0"/>
              <a:ea typeface="Tahoma"/>
              <a:cs typeface="Tahoma"/>
              <a:sym typeface="Tahoma"/>
            </a:endParaRPr>
          </a:p>
        </p:txBody>
      </p:sp>
      <p:pic>
        <p:nvPicPr>
          <p:cNvPr id="2" name="Рисунок 1" descr="Изображение выглядит как зарисовка, рисунок, круг, Детское искусство&#10;&#10;Автоматически созданное описание">
            <a:extLst>
              <a:ext uri="{FF2B5EF4-FFF2-40B4-BE49-F238E27FC236}">
                <a16:creationId xmlns:a16="http://schemas.microsoft.com/office/drawing/2014/main" id="{05CBFEC6-8BBC-1961-9681-6664A3CDF18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3824" y="140954"/>
            <a:ext cx="11885939" cy="6576092"/>
          </a:xfrm>
          <a:prstGeom prst="rect">
            <a:avLst/>
          </a:prstGeom>
        </p:spPr>
      </p:pic>
      <p:pic>
        <p:nvPicPr>
          <p:cNvPr id="4" name="Рисунок 3" descr="Изображение выглядит как Графика, снимок экрана, логотип, графический дизайн&#10;&#10;Автоматически созданное описание">
            <a:extLst>
              <a:ext uri="{FF2B5EF4-FFF2-40B4-BE49-F238E27FC236}">
                <a16:creationId xmlns:a16="http://schemas.microsoft.com/office/drawing/2014/main" id="{9FB7615E-6B00-FBE7-2983-EABBD8709DC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63093" y="307942"/>
            <a:ext cx="1538866" cy="550222"/>
          </a:xfrm>
          <a:prstGeom prst="rect">
            <a:avLst/>
          </a:prstGeom>
        </p:spPr>
      </p:pic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219130F3-C8D8-AB2D-08C2-304A39768C5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-58366" y="1315552"/>
            <a:ext cx="12308732" cy="1788495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</p:pic>
      <p:sp>
        <p:nvSpPr>
          <p:cNvPr id="97" name="Google Shape;97;p16"/>
          <p:cNvSpPr txBox="1"/>
          <p:nvPr/>
        </p:nvSpPr>
        <p:spPr>
          <a:xfrm>
            <a:off x="1283589" y="3561435"/>
            <a:ext cx="9418500" cy="111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ru" sz="3600" dirty="0">
                <a:solidFill>
                  <a:srgbClr val="3964AE"/>
                </a:solidFill>
                <a:latin typeface="Geologica ExtraBold" pitchFamily="2" charset="0"/>
                <a:ea typeface="Russo One"/>
                <a:cs typeface="Russo One"/>
                <a:sym typeface="Russo One"/>
              </a:rPr>
              <a:t>Проблема, которую </a:t>
            </a:r>
            <a:br>
              <a:rPr lang="ru" sz="3600" dirty="0">
                <a:solidFill>
                  <a:srgbClr val="3964AE"/>
                </a:solidFill>
                <a:latin typeface="Geologica ExtraBold" pitchFamily="2" charset="0"/>
                <a:ea typeface="Russo One"/>
                <a:cs typeface="Russo One"/>
                <a:sym typeface="Russo One"/>
              </a:rPr>
            </a:br>
            <a:r>
              <a:rPr lang="ru" sz="3600" dirty="0">
                <a:solidFill>
                  <a:srgbClr val="3964AE"/>
                </a:solidFill>
                <a:latin typeface="Geologica ExtraBold" pitchFamily="2" charset="0"/>
                <a:ea typeface="Russo One"/>
                <a:cs typeface="Russo One"/>
                <a:sym typeface="Russo One"/>
              </a:rPr>
              <a:t>решает проект</a:t>
            </a:r>
            <a:endParaRPr sz="3600" dirty="0">
              <a:solidFill>
                <a:srgbClr val="3964AE"/>
              </a:solidFill>
              <a:latin typeface="Geologica ExtraBold" pitchFamily="2" charset="0"/>
              <a:ea typeface="Russo One"/>
              <a:cs typeface="Russo One"/>
              <a:sym typeface="Russo One"/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endParaRPr sz="2400" dirty="0">
              <a:solidFill>
                <a:srgbClr val="3964AE"/>
              </a:solidFill>
              <a:latin typeface="Geologica ExtraBold" pitchFamily="2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Изображение выглядит как зарисовка, рисунок, круг, Детское искусство&#10;&#10;Автоматически созданное описание">
            <a:extLst>
              <a:ext uri="{FF2B5EF4-FFF2-40B4-BE49-F238E27FC236}">
                <a16:creationId xmlns:a16="http://schemas.microsoft.com/office/drawing/2014/main" id="{C3899A6F-BC54-0D07-5733-DD375E39A07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3824" y="140954"/>
            <a:ext cx="11885939" cy="6576092"/>
          </a:xfrm>
          <a:prstGeom prst="rect">
            <a:avLst/>
          </a:prstGeom>
        </p:spPr>
      </p:pic>
      <p:pic>
        <p:nvPicPr>
          <p:cNvPr id="4" name="Рисунок 3" descr="Изображение выглядит как Графика, снимок экрана, логотип, графический дизайн&#10;&#10;Автоматически созданное описание">
            <a:extLst>
              <a:ext uri="{FF2B5EF4-FFF2-40B4-BE49-F238E27FC236}">
                <a16:creationId xmlns:a16="http://schemas.microsoft.com/office/drawing/2014/main" id="{71F0F96D-DB26-9610-FD8C-E4AFD1C8805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63093" y="307942"/>
            <a:ext cx="1538866" cy="550222"/>
          </a:xfrm>
          <a:prstGeom prst="rect">
            <a:avLst/>
          </a:prstGeom>
        </p:spPr>
      </p:pic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7D6F2962-2EF3-4681-121A-9842497E4C8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-58366" y="1315552"/>
            <a:ext cx="12308732" cy="1788495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</p:pic>
      <p:sp>
        <p:nvSpPr>
          <p:cNvPr id="110" name="Google Shape;110;p17"/>
          <p:cNvSpPr txBox="1"/>
          <p:nvPr/>
        </p:nvSpPr>
        <p:spPr>
          <a:xfrm>
            <a:off x="1386750" y="3968956"/>
            <a:ext cx="9418500" cy="287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ru" sz="1600" dirty="0">
                <a:solidFill>
                  <a:srgbClr val="3964AE"/>
                </a:solidFill>
                <a:latin typeface="Geologica Cursive Light" pitchFamily="2" charset="0"/>
                <a:ea typeface="Tahoma"/>
                <a:cs typeface="Tahoma"/>
                <a:sym typeface="Tahoma"/>
              </a:rPr>
              <a:t>Существующие аналоги</a:t>
            </a:r>
            <a:endParaRPr sz="1600" dirty="0">
              <a:solidFill>
                <a:srgbClr val="3964AE"/>
              </a:solidFill>
              <a:latin typeface="Geologica Cursive Light" pitchFamily="2" charset="0"/>
              <a:ea typeface="Tahoma"/>
              <a:cs typeface="Tahoma"/>
              <a:sym typeface="Tahoma"/>
            </a:endParaRPr>
          </a:p>
          <a:p>
            <a:pPr marL="0" lvl="0" indent="0" algn="ctr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ru" sz="1600" dirty="0">
                <a:solidFill>
                  <a:srgbClr val="3964AE"/>
                </a:solidFill>
                <a:latin typeface="Geologica Cursive Light" pitchFamily="2" charset="0"/>
                <a:ea typeface="Tahoma"/>
                <a:cs typeface="Tahoma"/>
                <a:sym typeface="Tahoma"/>
              </a:rPr>
              <a:t>Решается ли проблема вообще, или игнорируется, упускается из виду?</a:t>
            </a:r>
            <a:endParaRPr sz="1600" dirty="0">
              <a:solidFill>
                <a:srgbClr val="3964AE"/>
              </a:solidFill>
              <a:latin typeface="Geologica Cursive Light" pitchFamily="2" charset="0"/>
              <a:ea typeface="Tahoma"/>
              <a:cs typeface="Tahoma"/>
              <a:sym typeface="Tahoma"/>
            </a:endParaRPr>
          </a:p>
          <a:p>
            <a:pPr marL="0" lvl="0" indent="0" algn="ctr" rtl="0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ru" sz="1600" dirty="0">
                <a:solidFill>
                  <a:srgbClr val="3964AE"/>
                </a:solidFill>
                <a:latin typeface="Geologica Cursive Light" pitchFamily="2" charset="0"/>
                <a:ea typeface="Tahoma"/>
                <a:cs typeface="Tahoma"/>
                <a:sym typeface="Tahoma"/>
              </a:rPr>
              <a:t>Как вы думаете, аналогичные продукты дорого обходятся? Сложно ли их найти на рынке, купить?</a:t>
            </a:r>
            <a:endParaRPr sz="1600" dirty="0">
              <a:solidFill>
                <a:srgbClr val="3964AE"/>
              </a:solidFill>
              <a:latin typeface="Geologica Cursive Light" pitchFamily="2" charset="0"/>
              <a:ea typeface="Tahoma"/>
              <a:cs typeface="Tahoma"/>
              <a:sym typeface="Tahoma"/>
            </a:endParaRPr>
          </a:p>
        </p:txBody>
      </p:sp>
      <p:sp>
        <p:nvSpPr>
          <p:cNvPr id="111" name="Google Shape;111;p17"/>
          <p:cNvSpPr txBox="1"/>
          <p:nvPr/>
        </p:nvSpPr>
        <p:spPr>
          <a:xfrm>
            <a:off x="1386750" y="3227693"/>
            <a:ext cx="9418500" cy="111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ru" sz="3600" dirty="0">
                <a:solidFill>
                  <a:srgbClr val="3964AE"/>
                </a:solidFill>
                <a:latin typeface="Geologica ExtraBold" pitchFamily="2" charset="0"/>
                <a:ea typeface="Russo One"/>
                <a:cs typeface="Russo One"/>
                <a:sym typeface="Russo One"/>
              </a:rPr>
              <a:t>Как проблема решается сейчас</a:t>
            </a:r>
            <a:endParaRPr sz="3600" dirty="0">
              <a:solidFill>
                <a:srgbClr val="3964AE"/>
              </a:solidFill>
              <a:latin typeface="Geologica ExtraBold" pitchFamily="2" charset="0"/>
              <a:ea typeface="Russo One"/>
              <a:cs typeface="Russo One"/>
              <a:sym typeface="Russo One"/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endParaRPr sz="2400" dirty="0">
              <a:solidFill>
                <a:srgbClr val="3964AE"/>
              </a:solidFill>
              <a:latin typeface="Geologica ExtraBold" pitchFamily="2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Изображение выглядит как зарисовка, рисунок, круг, Детское искусство&#10;&#10;Автоматически созданное описание">
            <a:extLst>
              <a:ext uri="{FF2B5EF4-FFF2-40B4-BE49-F238E27FC236}">
                <a16:creationId xmlns:a16="http://schemas.microsoft.com/office/drawing/2014/main" id="{3019967F-CA72-6AE9-E361-82FCFCD7E5A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3824" y="140954"/>
            <a:ext cx="11885939" cy="6576092"/>
          </a:xfrm>
          <a:prstGeom prst="rect">
            <a:avLst/>
          </a:prstGeom>
        </p:spPr>
      </p:pic>
      <p:pic>
        <p:nvPicPr>
          <p:cNvPr id="4" name="Рисунок 3" descr="Изображение выглядит как Графика, снимок экрана, логотип, графический дизайн&#10;&#10;Автоматически созданное описание">
            <a:extLst>
              <a:ext uri="{FF2B5EF4-FFF2-40B4-BE49-F238E27FC236}">
                <a16:creationId xmlns:a16="http://schemas.microsoft.com/office/drawing/2014/main" id="{2B6E1A2F-6787-4EEE-A2D9-3A0F7E41ADE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63093" y="307942"/>
            <a:ext cx="1538866" cy="550222"/>
          </a:xfrm>
          <a:prstGeom prst="rect">
            <a:avLst/>
          </a:prstGeom>
        </p:spPr>
      </p:pic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399E7BF0-BF79-D444-FFCE-EBB028546AC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-58366" y="1315552"/>
            <a:ext cx="12308732" cy="1788495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</p:pic>
      <p:sp>
        <p:nvSpPr>
          <p:cNvPr id="124" name="Google Shape;124;p18"/>
          <p:cNvSpPr txBox="1"/>
          <p:nvPr/>
        </p:nvSpPr>
        <p:spPr>
          <a:xfrm>
            <a:off x="1387350" y="3694383"/>
            <a:ext cx="9418500" cy="287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ru" sz="1100" dirty="0">
                <a:solidFill>
                  <a:srgbClr val="3964AE"/>
                </a:solidFill>
                <a:latin typeface="Geologica Cursive Light" pitchFamily="2" charset="0"/>
                <a:ea typeface="Montserrat Medium"/>
                <a:cs typeface="Montserrat Medium"/>
                <a:sym typeface="Montserrat Medium"/>
              </a:rPr>
              <a:t>Опишите основные этапы, как вы выполняли проект. </a:t>
            </a:r>
            <a:endParaRPr sz="1100" dirty="0">
              <a:solidFill>
                <a:srgbClr val="3964AE"/>
              </a:solidFill>
              <a:latin typeface="Geologica Cursive Light" pitchFamily="2" charset="0"/>
              <a:ea typeface="Montserrat Medium"/>
              <a:cs typeface="Montserrat Medium"/>
              <a:sym typeface="Montserrat Medium"/>
            </a:endParaRPr>
          </a:p>
          <a:p>
            <a:pPr marL="0" lvl="0" indent="0" algn="ctr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ru" sz="1100" dirty="0">
                <a:solidFill>
                  <a:srgbClr val="3964AE"/>
                </a:solidFill>
                <a:latin typeface="Geologica Cursive Light" pitchFamily="2" charset="0"/>
                <a:ea typeface="Montserrat Medium"/>
                <a:cs typeface="Montserrat Medium"/>
                <a:sym typeface="Montserrat Medium"/>
              </a:rPr>
              <a:t>Приведите фото/рисунки/скриншоты чертежа общего вида, сборочного чертежа, чертежей деталей </a:t>
            </a:r>
            <a:endParaRPr sz="1100" dirty="0">
              <a:solidFill>
                <a:srgbClr val="3964AE"/>
              </a:solidFill>
              <a:latin typeface="Geologica Cursive Light" pitchFamily="2" charset="0"/>
              <a:ea typeface="Montserrat Medium"/>
              <a:cs typeface="Montserrat Medium"/>
              <a:sym typeface="Montserrat Medium"/>
            </a:endParaRPr>
          </a:p>
          <a:p>
            <a:pPr marL="0" lvl="0" indent="0" algn="ctr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ru" sz="1100" dirty="0">
                <a:solidFill>
                  <a:srgbClr val="3964AE"/>
                </a:solidFill>
                <a:latin typeface="Geologica Cursive Light" pitchFamily="2" charset="0"/>
                <a:ea typeface="Montserrat Medium"/>
                <a:cs typeface="Montserrat Medium"/>
                <a:sym typeface="Montserrat Medium"/>
              </a:rPr>
              <a:t>Приведите скриншоты программы слайсера </a:t>
            </a:r>
            <a:endParaRPr sz="1100" dirty="0">
              <a:solidFill>
                <a:srgbClr val="3964AE"/>
              </a:solidFill>
              <a:latin typeface="Geologica Cursive Light" pitchFamily="2" charset="0"/>
              <a:ea typeface="Montserrat Medium"/>
              <a:cs typeface="Montserrat Medium"/>
              <a:sym typeface="Montserrat Medium"/>
            </a:endParaRPr>
          </a:p>
          <a:p>
            <a:pPr marL="0" lvl="0" indent="0" algn="ctr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ru" sz="1100" dirty="0">
                <a:solidFill>
                  <a:srgbClr val="3964AE"/>
                </a:solidFill>
                <a:latin typeface="Geologica Cursive Light" pitchFamily="2" charset="0"/>
                <a:ea typeface="Montserrat Medium"/>
                <a:cs typeface="Montserrat Medium"/>
                <a:sym typeface="Montserrat Medium"/>
              </a:rPr>
              <a:t>Опишите и приведите фото/рисунки/скриншоты стадий работы над проектом </a:t>
            </a:r>
            <a:endParaRPr sz="1100" dirty="0">
              <a:solidFill>
                <a:srgbClr val="3964AE"/>
              </a:solidFill>
              <a:latin typeface="Geologica Cursive Light" pitchFamily="2" charset="0"/>
              <a:ea typeface="Montserrat Medium"/>
              <a:cs typeface="Montserrat Medium"/>
              <a:sym typeface="Montserrat Medium"/>
            </a:endParaRPr>
          </a:p>
          <a:p>
            <a:pPr marL="0" lvl="0" indent="0" algn="ctr" rtl="0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ru" sz="1100" dirty="0">
                <a:solidFill>
                  <a:srgbClr val="3964AE"/>
                </a:solidFill>
                <a:latin typeface="Geologica Cursive Light" pitchFamily="2" charset="0"/>
                <a:ea typeface="Montserrat Medium"/>
                <a:cs typeface="Montserrat Medium"/>
                <a:sym typeface="Montserrat Medium"/>
              </a:rPr>
              <a:t>Добавьте любую информацию, которую считаете важной, по тому, как вы работали над проектом</a:t>
            </a:r>
            <a:endParaRPr sz="1100" dirty="0">
              <a:solidFill>
                <a:srgbClr val="3964AE"/>
              </a:solidFill>
              <a:latin typeface="Geologica Cursive Light" pitchFamily="2" charset="0"/>
              <a:ea typeface="Montserrat Medium"/>
              <a:cs typeface="Montserrat Medium"/>
              <a:sym typeface="Montserrat Medium"/>
            </a:endParaRPr>
          </a:p>
        </p:txBody>
      </p:sp>
      <p:sp>
        <p:nvSpPr>
          <p:cNvPr id="125" name="Google Shape;125;p18"/>
          <p:cNvSpPr txBox="1"/>
          <p:nvPr/>
        </p:nvSpPr>
        <p:spPr>
          <a:xfrm>
            <a:off x="1387350" y="2937945"/>
            <a:ext cx="9418500" cy="111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ru" sz="3600" dirty="0">
                <a:solidFill>
                  <a:srgbClr val="3964AE"/>
                </a:solidFill>
                <a:latin typeface="Geologica ExtraBold" pitchFamily="2" charset="0"/>
                <a:ea typeface="Russo One"/>
                <a:cs typeface="Russo One"/>
                <a:sym typeface="Russo One"/>
              </a:rPr>
              <a:t>Описание работы над проектом</a:t>
            </a:r>
            <a:endParaRPr sz="3600" dirty="0">
              <a:solidFill>
                <a:srgbClr val="3964AE"/>
              </a:solidFill>
              <a:latin typeface="Geologica ExtraBold" pitchFamily="2" charset="0"/>
              <a:ea typeface="Russo One"/>
              <a:cs typeface="Russo One"/>
              <a:sym typeface="Russo One"/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endParaRPr sz="2400" dirty="0">
              <a:solidFill>
                <a:srgbClr val="3964AE"/>
              </a:solidFill>
              <a:latin typeface="Geologica ExtraBold" pitchFamily="2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Изображение выглядит как зарисовка, рисунок, круг, Детское искусство&#10;&#10;Автоматически созданное описание">
            <a:extLst>
              <a:ext uri="{FF2B5EF4-FFF2-40B4-BE49-F238E27FC236}">
                <a16:creationId xmlns:a16="http://schemas.microsoft.com/office/drawing/2014/main" id="{CC9FB713-E021-54B3-E523-2597DE9356F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3824" y="140954"/>
            <a:ext cx="11885939" cy="6576092"/>
          </a:xfrm>
          <a:prstGeom prst="rect">
            <a:avLst/>
          </a:prstGeom>
        </p:spPr>
      </p:pic>
      <p:pic>
        <p:nvPicPr>
          <p:cNvPr id="4" name="Рисунок 3" descr="Изображение выглядит как Графика, снимок экрана, логотип, графический дизайн&#10;&#10;Автоматически созданное описание">
            <a:extLst>
              <a:ext uri="{FF2B5EF4-FFF2-40B4-BE49-F238E27FC236}">
                <a16:creationId xmlns:a16="http://schemas.microsoft.com/office/drawing/2014/main" id="{36F5EC82-6953-D368-B7FA-629D3726753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63093" y="307942"/>
            <a:ext cx="1538866" cy="550222"/>
          </a:xfrm>
          <a:prstGeom prst="rect">
            <a:avLst/>
          </a:prstGeom>
        </p:spPr>
      </p:pic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A4703EAF-D346-E37C-675F-BA3937DBAAC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-58366" y="1315552"/>
            <a:ext cx="12308732" cy="1788495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</p:pic>
      <p:sp>
        <p:nvSpPr>
          <p:cNvPr id="139" name="Google Shape;139;p19"/>
          <p:cNvSpPr txBox="1"/>
          <p:nvPr/>
        </p:nvSpPr>
        <p:spPr>
          <a:xfrm>
            <a:off x="1387350" y="4597266"/>
            <a:ext cx="9418500" cy="245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ru" sz="1600" dirty="0">
                <a:solidFill>
                  <a:srgbClr val="3964AE"/>
                </a:solidFill>
                <a:latin typeface="Geologica Cursive Light" pitchFamily="2" charset="0"/>
                <a:ea typeface="Tahoma"/>
                <a:cs typeface="Tahoma"/>
                <a:sym typeface="Tahoma"/>
              </a:rPr>
              <a:t>Общее описание разработанной модели (с фотографиями, рисунками, схемами) </a:t>
            </a:r>
            <a:endParaRPr sz="1600" dirty="0">
              <a:solidFill>
                <a:srgbClr val="3964AE"/>
              </a:solidFill>
              <a:latin typeface="Geologica Cursive Light" pitchFamily="2" charset="0"/>
              <a:ea typeface="Tahoma"/>
              <a:cs typeface="Tahoma"/>
              <a:sym typeface="Tahoma"/>
            </a:endParaRPr>
          </a:p>
          <a:p>
            <a:pPr marL="0" lvl="0" indent="0" algn="ctr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ru" sz="1600" dirty="0">
                <a:solidFill>
                  <a:srgbClr val="3964AE"/>
                </a:solidFill>
                <a:latin typeface="Geologica Cursive Light" pitchFamily="2" charset="0"/>
                <a:ea typeface="Tahoma"/>
                <a:cs typeface="Tahoma"/>
                <a:sym typeface="Tahoma"/>
              </a:rPr>
              <a:t>Как разработанная модель позволит решить проблемы потребителей, которые вы определили ранее </a:t>
            </a:r>
            <a:endParaRPr sz="1600" dirty="0">
              <a:solidFill>
                <a:srgbClr val="3964AE"/>
              </a:solidFill>
              <a:latin typeface="Geologica Cursive Light" pitchFamily="2" charset="0"/>
              <a:ea typeface="Tahoma"/>
              <a:cs typeface="Tahoma"/>
              <a:sym typeface="Tahoma"/>
            </a:endParaRPr>
          </a:p>
          <a:p>
            <a:pPr marL="0" lvl="0" indent="0" algn="ctr" rtl="0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ru" sz="1600" dirty="0">
                <a:solidFill>
                  <a:srgbClr val="3964AE"/>
                </a:solidFill>
                <a:latin typeface="Geologica Cursive Light" pitchFamily="2" charset="0"/>
                <a:ea typeface="Tahoma"/>
                <a:cs typeface="Tahoma"/>
                <a:sym typeface="Tahoma"/>
              </a:rPr>
              <a:t>Изображение модели, визуализация разработанной модели, прототипа</a:t>
            </a:r>
            <a:endParaRPr sz="1600" dirty="0">
              <a:solidFill>
                <a:srgbClr val="3964AE"/>
              </a:solidFill>
              <a:latin typeface="Geologica Cursive Light" pitchFamily="2" charset="0"/>
              <a:ea typeface="Tahoma"/>
              <a:cs typeface="Tahoma"/>
              <a:sym typeface="Tahoma"/>
            </a:endParaRPr>
          </a:p>
        </p:txBody>
      </p:sp>
      <p:sp>
        <p:nvSpPr>
          <p:cNvPr id="140" name="Google Shape;140;p19"/>
          <p:cNvSpPr txBox="1"/>
          <p:nvPr/>
        </p:nvSpPr>
        <p:spPr>
          <a:xfrm>
            <a:off x="1387350" y="3242566"/>
            <a:ext cx="9418500" cy="111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ru" sz="3600" dirty="0">
                <a:solidFill>
                  <a:srgbClr val="3964AE"/>
                </a:solidFill>
                <a:latin typeface="Geologica ExtraBold" pitchFamily="2" charset="0"/>
                <a:ea typeface="Russo One"/>
                <a:cs typeface="Russo One"/>
                <a:sym typeface="Russo One"/>
              </a:rPr>
              <a:t>Общее описание проекта, разработанной модели</a:t>
            </a:r>
            <a:endParaRPr sz="3600" dirty="0">
              <a:solidFill>
                <a:srgbClr val="3964AE"/>
              </a:solidFill>
              <a:latin typeface="Geologica ExtraBold" pitchFamily="2" charset="0"/>
              <a:ea typeface="Russo One"/>
              <a:cs typeface="Russo One"/>
              <a:sym typeface="Russo One"/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endParaRPr sz="2400" dirty="0">
              <a:solidFill>
                <a:srgbClr val="3964AE"/>
              </a:solidFill>
              <a:latin typeface="Geologica ExtraBold" pitchFamily="2" charset="0"/>
            </a:endParaRPr>
          </a:p>
        </p:txBody>
      </p:sp>
      <p:sp>
        <p:nvSpPr>
          <p:cNvPr id="141" name="Google Shape;141;p19"/>
          <p:cNvSpPr txBox="1"/>
          <p:nvPr/>
        </p:nvSpPr>
        <p:spPr>
          <a:xfrm>
            <a:off x="3216900" y="4334691"/>
            <a:ext cx="56070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ru" i="1">
                <a:solidFill>
                  <a:srgbClr val="FD69C9"/>
                </a:solidFill>
                <a:latin typeface="Tahoma"/>
                <a:ea typeface="Tahoma"/>
                <a:cs typeface="Tahoma"/>
                <a:sym typeface="Tahoma"/>
              </a:rPr>
              <a:t>(может быть на нескольких слайдах)</a:t>
            </a:r>
            <a:endParaRPr i="1">
              <a:solidFill>
                <a:srgbClr val="FD69C9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 descr="Изображение выглядит как зарисовка, рисунок, круг, Детское искусство&#10;&#10;Автоматически созданное описание">
            <a:extLst>
              <a:ext uri="{FF2B5EF4-FFF2-40B4-BE49-F238E27FC236}">
                <a16:creationId xmlns:a16="http://schemas.microsoft.com/office/drawing/2014/main" id="{A9C6C41D-18A4-0CC9-156B-479A322CB25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3824" y="140954"/>
            <a:ext cx="11885939" cy="6576092"/>
          </a:xfrm>
          <a:prstGeom prst="rect">
            <a:avLst/>
          </a:prstGeom>
        </p:spPr>
      </p:pic>
      <p:pic>
        <p:nvPicPr>
          <p:cNvPr id="6" name="Рисунок 5" descr="Изображение выглядит как Графика, снимок экрана, логотип, графический дизайн&#10;&#10;Автоматически созданное описание">
            <a:extLst>
              <a:ext uri="{FF2B5EF4-FFF2-40B4-BE49-F238E27FC236}">
                <a16:creationId xmlns:a16="http://schemas.microsoft.com/office/drawing/2014/main" id="{FD7A99EC-8B8D-C698-CCFC-4339A064398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63093" y="307942"/>
            <a:ext cx="1538866" cy="550222"/>
          </a:xfrm>
          <a:prstGeom prst="rect">
            <a:avLst/>
          </a:prstGeom>
        </p:spPr>
      </p:pic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48482799-3CB5-9468-7B65-742F60B61C0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-58366" y="1315552"/>
            <a:ext cx="12308732" cy="1788495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</p:pic>
      <p:sp>
        <p:nvSpPr>
          <p:cNvPr id="2" name="Google Shape;154;p20">
            <a:extLst>
              <a:ext uri="{FF2B5EF4-FFF2-40B4-BE49-F238E27FC236}">
                <a16:creationId xmlns:a16="http://schemas.microsoft.com/office/drawing/2014/main" id="{7C6A2F50-3A43-DC46-6BA8-CB58053AC3DE}"/>
              </a:ext>
            </a:extLst>
          </p:cNvPr>
          <p:cNvSpPr txBox="1"/>
          <p:nvPr/>
        </p:nvSpPr>
        <p:spPr>
          <a:xfrm>
            <a:off x="1387350" y="4859489"/>
            <a:ext cx="9418500" cy="180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ru" sz="1600" dirty="0">
                <a:solidFill>
                  <a:srgbClr val="3964AE"/>
                </a:solidFill>
                <a:latin typeface="Tahoma"/>
                <a:ea typeface="Tahoma"/>
                <a:cs typeface="Tahoma"/>
                <a:sym typeface="Tahoma"/>
              </a:rPr>
              <a:t>Опишите, как будет функционировать разработанная вами модель, как будет использоваться. </a:t>
            </a:r>
            <a:endParaRPr sz="1600" dirty="0">
              <a:solidFill>
                <a:srgbClr val="3964AE"/>
              </a:solidFill>
              <a:latin typeface="Tahoma"/>
              <a:ea typeface="Tahoma"/>
              <a:cs typeface="Tahoma"/>
              <a:sym typeface="Tahoma"/>
            </a:endParaRPr>
          </a:p>
          <a:p>
            <a:pPr marL="0" lvl="0" indent="0" algn="ctr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ru" sz="1600" dirty="0">
                <a:solidFill>
                  <a:srgbClr val="3964AE"/>
                </a:solidFill>
                <a:latin typeface="Tahoma"/>
                <a:ea typeface="Tahoma"/>
                <a:cs typeface="Tahoma"/>
                <a:sym typeface="Tahoma"/>
              </a:rPr>
              <a:t>Проиллюстрируйте описание фотографиями, рисунками, схемами. </a:t>
            </a:r>
            <a:endParaRPr sz="1600" dirty="0">
              <a:solidFill>
                <a:srgbClr val="3964AE"/>
              </a:solidFill>
              <a:latin typeface="Tahoma"/>
              <a:ea typeface="Tahoma"/>
              <a:cs typeface="Tahoma"/>
              <a:sym typeface="Tahoma"/>
            </a:endParaRPr>
          </a:p>
          <a:p>
            <a:pPr marL="0" lvl="0" indent="0" algn="ctr" rtl="0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ru" sz="1600" dirty="0">
                <a:solidFill>
                  <a:srgbClr val="3964AE"/>
                </a:solidFill>
                <a:latin typeface="Tahoma"/>
                <a:ea typeface="Tahoma"/>
                <a:cs typeface="Tahoma"/>
                <a:sym typeface="Tahoma"/>
              </a:rPr>
              <a:t>Какие материалы использовались для создания прототипа?</a:t>
            </a:r>
            <a:endParaRPr sz="1600" dirty="0">
              <a:solidFill>
                <a:srgbClr val="3964AE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4" name="Google Shape;155;p20">
            <a:extLst>
              <a:ext uri="{FF2B5EF4-FFF2-40B4-BE49-F238E27FC236}">
                <a16:creationId xmlns:a16="http://schemas.microsoft.com/office/drawing/2014/main" id="{246027B4-4402-4C5C-D351-E1855A0F6849}"/>
              </a:ext>
            </a:extLst>
          </p:cNvPr>
          <p:cNvSpPr txBox="1"/>
          <p:nvPr/>
        </p:nvSpPr>
        <p:spPr>
          <a:xfrm>
            <a:off x="1387350" y="2998639"/>
            <a:ext cx="9418500" cy="208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ru" sz="3600" dirty="0">
                <a:solidFill>
                  <a:srgbClr val="3964AE"/>
                </a:solidFill>
                <a:latin typeface="Geologica ExtraBold" pitchFamily="2" charset="0"/>
                <a:ea typeface="Russo One"/>
                <a:cs typeface="Russo One"/>
                <a:sym typeface="Russo One"/>
              </a:rPr>
              <a:t>Общее описание </a:t>
            </a:r>
            <a:br>
              <a:rPr lang="ru" sz="3600" dirty="0">
                <a:solidFill>
                  <a:srgbClr val="3964AE"/>
                </a:solidFill>
                <a:latin typeface="Geologica ExtraBold" pitchFamily="2" charset="0"/>
                <a:ea typeface="Russo One"/>
                <a:cs typeface="Russo One"/>
                <a:sym typeface="Russo One"/>
              </a:rPr>
            </a:br>
            <a:r>
              <a:rPr lang="ru" sz="3600" dirty="0">
                <a:solidFill>
                  <a:srgbClr val="3964AE"/>
                </a:solidFill>
                <a:latin typeface="Geologica ExtraBold" pitchFamily="2" charset="0"/>
                <a:ea typeface="Russo One"/>
                <a:cs typeface="Russo One"/>
                <a:sym typeface="Russo One"/>
              </a:rPr>
              <a:t>функционирования и эксплуатации разработанной модели</a:t>
            </a:r>
            <a:endParaRPr sz="3600" dirty="0">
              <a:solidFill>
                <a:srgbClr val="3964AE"/>
              </a:solidFill>
              <a:latin typeface="Geologica ExtraBold" pitchFamily="2" charset="0"/>
              <a:ea typeface="Russo One"/>
              <a:cs typeface="Russo One"/>
              <a:sym typeface="Russo One"/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endParaRPr sz="2400" dirty="0">
              <a:solidFill>
                <a:srgbClr val="3964AE"/>
              </a:solidFill>
              <a:latin typeface="Geologica ExtraBold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1394314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Изображение выглядит как зарисовка, рисунок, круг, Детское искусство&#10;&#10;Автоматически созданное описание">
            <a:extLst>
              <a:ext uri="{FF2B5EF4-FFF2-40B4-BE49-F238E27FC236}">
                <a16:creationId xmlns:a16="http://schemas.microsoft.com/office/drawing/2014/main" id="{1A857885-43FF-CD8E-1E7D-AABC6865D3D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3824" y="140954"/>
            <a:ext cx="11885939" cy="6576092"/>
          </a:xfrm>
          <a:prstGeom prst="rect">
            <a:avLst/>
          </a:prstGeom>
        </p:spPr>
      </p:pic>
      <p:pic>
        <p:nvPicPr>
          <p:cNvPr id="4" name="Рисунок 3" descr="Изображение выглядит как Графика, снимок экрана, логотип, графический дизайн&#10;&#10;Автоматически созданное описание">
            <a:extLst>
              <a:ext uri="{FF2B5EF4-FFF2-40B4-BE49-F238E27FC236}">
                <a16:creationId xmlns:a16="http://schemas.microsoft.com/office/drawing/2014/main" id="{8252B931-F04D-F6AB-50D7-92E10CC8A19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63093" y="307942"/>
            <a:ext cx="1538866" cy="550222"/>
          </a:xfrm>
          <a:prstGeom prst="rect">
            <a:avLst/>
          </a:prstGeom>
        </p:spPr>
      </p:pic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01059E7A-CEC1-2653-FD3C-75DAFDA08EA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-58366" y="1315552"/>
            <a:ext cx="12308732" cy="1788495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</p:pic>
      <p:sp>
        <p:nvSpPr>
          <p:cNvPr id="5" name="Google Shape;168;p21">
            <a:extLst>
              <a:ext uri="{FF2B5EF4-FFF2-40B4-BE49-F238E27FC236}">
                <a16:creationId xmlns:a16="http://schemas.microsoft.com/office/drawing/2014/main" id="{C4A56915-09E9-6849-DFA5-C1FB1C5A3A01}"/>
              </a:ext>
            </a:extLst>
          </p:cNvPr>
          <p:cNvSpPr txBox="1"/>
          <p:nvPr/>
        </p:nvSpPr>
        <p:spPr>
          <a:xfrm>
            <a:off x="1387350" y="4751412"/>
            <a:ext cx="9418500" cy="303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ru" sz="1600">
                <a:solidFill>
                  <a:srgbClr val="3964AE"/>
                </a:solidFill>
                <a:latin typeface="Tahoma"/>
                <a:ea typeface="Tahoma"/>
                <a:cs typeface="Tahoma"/>
                <a:sym typeface="Tahoma"/>
              </a:rPr>
              <a:t>Какие известные технологии вы использовали при разработке своей модели? Есть ли в вашей модели что-то новое, что вы придумали сами, чего нет у аналогичных моделей? </a:t>
            </a:r>
            <a:endParaRPr sz="1600">
              <a:solidFill>
                <a:srgbClr val="3964AE"/>
              </a:solidFill>
              <a:latin typeface="Tahoma"/>
              <a:ea typeface="Tahoma"/>
              <a:cs typeface="Tahoma"/>
              <a:sym typeface="Tahoma"/>
            </a:endParaRPr>
          </a:p>
          <a:p>
            <a:pPr marL="0" lvl="0" indent="0" algn="ctr" rtl="0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ru" sz="1600">
                <a:solidFill>
                  <a:srgbClr val="3964AE"/>
                </a:solidFill>
                <a:latin typeface="Tahoma"/>
                <a:ea typeface="Tahoma"/>
                <a:cs typeface="Tahoma"/>
                <a:sym typeface="Tahoma"/>
              </a:rPr>
              <a:t>Насколько ваш проект может быть реализован на практике, иметь широкое распространение?</a:t>
            </a:r>
            <a:endParaRPr sz="1600">
              <a:solidFill>
                <a:srgbClr val="3964AE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6" name="Google Shape;169;p21">
            <a:extLst>
              <a:ext uri="{FF2B5EF4-FFF2-40B4-BE49-F238E27FC236}">
                <a16:creationId xmlns:a16="http://schemas.microsoft.com/office/drawing/2014/main" id="{C1FD6A80-F2F1-2182-7D29-90D47C0A6991}"/>
              </a:ext>
            </a:extLst>
          </p:cNvPr>
          <p:cNvSpPr txBox="1"/>
          <p:nvPr/>
        </p:nvSpPr>
        <p:spPr>
          <a:xfrm>
            <a:off x="1387350" y="3429000"/>
            <a:ext cx="9418500" cy="111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ru" sz="3600" dirty="0">
                <a:solidFill>
                  <a:srgbClr val="3964AE"/>
                </a:solidFill>
                <a:latin typeface="Geologica ExtraBold" pitchFamily="2" charset="0"/>
                <a:ea typeface="Russo One"/>
                <a:cs typeface="Russo One"/>
                <a:sym typeface="Russo One"/>
              </a:rPr>
              <a:t>Эффективность проекта, разработанной модели</a:t>
            </a:r>
            <a:endParaRPr sz="3600" dirty="0">
              <a:solidFill>
                <a:srgbClr val="3964AE"/>
              </a:solidFill>
              <a:latin typeface="Geologica ExtraBold" pitchFamily="2" charset="0"/>
              <a:ea typeface="Russo One"/>
              <a:cs typeface="Russo One"/>
              <a:sym typeface="Russo One"/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endParaRPr sz="2400" dirty="0">
              <a:solidFill>
                <a:srgbClr val="3964AE"/>
              </a:solidFill>
              <a:latin typeface="Geologica ExtraBold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1956128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 descr="Изображение выглядит как зарисовка, рисунок, круг, Детское искусство&#10;&#10;Автоматически созданное описание">
            <a:extLst>
              <a:ext uri="{FF2B5EF4-FFF2-40B4-BE49-F238E27FC236}">
                <a16:creationId xmlns:a16="http://schemas.microsoft.com/office/drawing/2014/main" id="{0F8DF5F6-3526-B58A-E0F9-6BD60A8B50B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3824" y="140954"/>
            <a:ext cx="11885939" cy="6576092"/>
          </a:xfrm>
          <a:prstGeom prst="rect">
            <a:avLst/>
          </a:prstGeom>
        </p:spPr>
      </p:pic>
      <p:pic>
        <p:nvPicPr>
          <p:cNvPr id="6" name="Рисунок 5" descr="Изображение выглядит как Графика, снимок экрана, логотип, графический дизайн&#10;&#10;Автоматически созданное описание">
            <a:extLst>
              <a:ext uri="{FF2B5EF4-FFF2-40B4-BE49-F238E27FC236}">
                <a16:creationId xmlns:a16="http://schemas.microsoft.com/office/drawing/2014/main" id="{93677D46-311B-4BCA-A026-5044E56F4A8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63093" y="307942"/>
            <a:ext cx="1538866" cy="550222"/>
          </a:xfrm>
          <a:prstGeom prst="rect">
            <a:avLst/>
          </a:prstGeom>
        </p:spPr>
      </p:pic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EE4C6405-2BB3-46F5-D069-1C12C52C7CA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-58366" y="1315552"/>
            <a:ext cx="12308732" cy="1788495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</p:pic>
      <p:sp>
        <p:nvSpPr>
          <p:cNvPr id="2" name="Google Shape;182;p22">
            <a:extLst>
              <a:ext uri="{FF2B5EF4-FFF2-40B4-BE49-F238E27FC236}">
                <a16:creationId xmlns:a16="http://schemas.microsoft.com/office/drawing/2014/main" id="{B10A49FD-7359-C0D1-BFC0-A7CC64F24BBA}"/>
              </a:ext>
            </a:extLst>
          </p:cNvPr>
          <p:cNvSpPr txBox="1"/>
          <p:nvPr/>
        </p:nvSpPr>
        <p:spPr>
          <a:xfrm>
            <a:off x="1387350" y="4121202"/>
            <a:ext cx="9418500" cy="282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ru" sz="1600">
                <a:solidFill>
                  <a:srgbClr val="3964AE"/>
                </a:solidFill>
                <a:latin typeface="Tahoma"/>
                <a:ea typeface="Tahoma"/>
                <a:cs typeface="Tahoma"/>
                <a:sym typeface="Tahoma"/>
              </a:rPr>
              <a:t>Насколько ваш проект, ваша идея будет востребована людьми? </a:t>
            </a:r>
            <a:endParaRPr sz="1600">
              <a:solidFill>
                <a:srgbClr val="3964AE"/>
              </a:solidFill>
              <a:latin typeface="Tahoma"/>
              <a:ea typeface="Tahoma"/>
              <a:cs typeface="Tahoma"/>
              <a:sym typeface="Tahoma"/>
            </a:endParaRPr>
          </a:p>
          <a:p>
            <a:pPr marL="0" lvl="0" indent="0" algn="ctr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ru" sz="1600">
                <a:solidFill>
                  <a:srgbClr val="3964AE"/>
                </a:solidFill>
                <a:latin typeface="Tahoma"/>
                <a:ea typeface="Tahoma"/>
                <a:cs typeface="Tahoma"/>
                <a:sym typeface="Tahoma"/>
              </a:rPr>
              <a:t>Насколько ваш проект, разработанная модель будет удобна для использования? </a:t>
            </a:r>
            <a:endParaRPr sz="1600">
              <a:solidFill>
                <a:srgbClr val="3964AE"/>
              </a:solidFill>
              <a:latin typeface="Tahoma"/>
              <a:ea typeface="Tahoma"/>
              <a:cs typeface="Tahoma"/>
              <a:sym typeface="Tahoma"/>
            </a:endParaRPr>
          </a:p>
          <a:p>
            <a:pPr marL="0" lvl="0" indent="0" algn="ctr" rtl="0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ru" sz="1600">
                <a:solidFill>
                  <a:srgbClr val="3964AE"/>
                </a:solidFill>
                <a:latin typeface="Tahoma"/>
                <a:ea typeface="Tahoma"/>
                <a:cs typeface="Tahoma"/>
                <a:sym typeface="Tahoma"/>
              </a:rPr>
              <a:t>Например, будет более простой для использования, более точной, более симпатичной? Обоснуйте свою точку зрения.</a:t>
            </a:r>
            <a:endParaRPr sz="1600">
              <a:solidFill>
                <a:srgbClr val="3964AE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4" name="Google Shape;183;p22">
            <a:extLst>
              <a:ext uri="{FF2B5EF4-FFF2-40B4-BE49-F238E27FC236}">
                <a16:creationId xmlns:a16="http://schemas.microsoft.com/office/drawing/2014/main" id="{41509CCF-D691-EDDE-0674-EF305CF552C6}"/>
              </a:ext>
            </a:extLst>
          </p:cNvPr>
          <p:cNvSpPr txBox="1"/>
          <p:nvPr/>
        </p:nvSpPr>
        <p:spPr>
          <a:xfrm>
            <a:off x="1387350" y="3379927"/>
            <a:ext cx="9418500" cy="705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ru" sz="3600" dirty="0">
                <a:solidFill>
                  <a:srgbClr val="3964AE"/>
                </a:solidFill>
                <a:latin typeface="Geologica ExtraBold" pitchFamily="2" charset="0"/>
                <a:ea typeface="Russo One"/>
                <a:cs typeface="Russo One"/>
                <a:sym typeface="Russo One"/>
              </a:rPr>
              <a:t>Оценка в сфере эксплуатации</a:t>
            </a:r>
            <a:endParaRPr sz="3600" dirty="0">
              <a:solidFill>
                <a:srgbClr val="3964AE"/>
              </a:solidFill>
              <a:latin typeface="Geologica ExtraBold" pitchFamily="2" charset="0"/>
              <a:ea typeface="Russo One"/>
              <a:cs typeface="Russo One"/>
              <a:sym typeface="Russo One"/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endParaRPr sz="2400" dirty="0">
              <a:solidFill>
                <a:srgbClr val="3964AE"/>
              </a:solidFill>
              <a:latin typeface="Geologica ExtraBold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2767543"/>
      </p:ext>
    </p:extLst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260</TotalTime>
  <Words>420</Words>
  <Application>Microsoft Macintosh PowerPoint</Application>
  <PresentationFormat>Произвольный</PresentationFormat>
  <Paragraphs>45</Paragraphs>
  <Slides>12</Slides>
  <Notes>12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7" baseType="lpstr">
      <vt:lpstr>Arial</vt:lpstr>
      <vt:lpstr>Geologica Cursive Light</vt:lpstr>
      <vt:lpstr>Geologica ExtraBold</vt:lpstr>
      <vt:lpstr>Tahoma</vt:lpstr>
      <vt:lpstr>Simple Light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Anastasia</dc:creator>
  <cp:lastModifiedBy>Сергей Галицкий</cp:lastModifiedBy>
  <cp:revision>5</cp:revision>
  <dcterms:modified xsi:type="dcterms:W3CDTF">2025-11-04T06:33:49Z</dcterms:modified>
</cp:coreProperties>
</file>